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17.xml" ContentType="application/vnd.openxmlformats-officedocument.presentationml.notesSlide+xml"/>
  <Override PartName="/ppt/ink/ink4.xml" ContentType="application/inkml+xml"/>
  <Override PartName="/ppt/ink/ink5.xml" ContentType="application/inkml+xml"/>
  <Override PartName="/ppt/notesSlides/notesSlide18.xml" ContentType="application/vnd.openxmlformats-officedocument.presentationml.notesSlide+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notesSlides/notesSlide19.xml" ContentType="application/vnd.openxmlformats-officedocument.presentationml.notesSlide+xml"/>
  <Override PartName="/ppt/ink/ink12.xml" ContentType="application/inkml+xml"/>
  <Override PartName="/ppt/ink/ink13.xml" ContentType="application/inkml+xml"/>
  <Override PartName="/ppt/notesSlides/notesSlide20.xml" ContentType="application/vnd.openxmlformats-officedocument.presentationml.notesSlide+xml"/>
  <Override PartName="/ppt/ink/ink14.xml" ContentType="application/inkml+xml"/>
  <Override PartName="/ppt/ink/ink15.xml" ContentType="application/inkml+xml"/>
  <Override PartName="/ppt/ink/ink16.xml" ContentType="application/inkml+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36"/>
  </p:notesMasterIdLst>
  <p:sldIdLst>
    <p:sldId id="478" r:id="rId2"/>
    <p:sldId id="680" r:id="rId3"/>
    <p:sldId id="666" r:id="rId4"/>
    <p:sldId id="665" r:id="rId5"/>
    <p:sldId id="667" r:id="rId6"/>
    <p:sldId id="657" r:id="rId7"/>
    <p:sldId id="676" r:id="rId8"/>
    <p:sldId id="698" r:id="rId9"/>
    <p:sldId id="692" r:id="rId10"/>
    <p:sldId id="686" r:id="rId11"/>
    <p:sldId id="670" r:id="rId12"/>
    <p:sldId id="671" r:id="rId13"/>
    <p:sldId id="672" r:id="rId14"/>
    <p:sldId id="691" r:id="rId15"/>
    <p:sldId id="673" r:id="rId16"/>
    <p:sldId id="699" r:id="rId17"/>
    <p:sldId id="615" r:id="rId18"/>
    <p:sldId id="684" r:id="rId19"/>
    <p:sldId id="700" r:id="rId20"/>
    <p:sldId id="674" r:id="rId21"/>
    <p:sldId id="669" r:id="rId22"/>
    <p:sldId id="681" r:id="rId23"/>
    <p:sldId id="682" r:id="rId24"/>
    <p:sldId id="683" r:id="rId25"/>
    <p:sldId id="697" r:id="rId26"/>
    <p:sldId id="685" r:id="rId27"/>
    <p:sldId id="695" r:id="rId28"/>
    <p:sldId id="696" r:id="rId29"/>
    <p:sldId id="694" r:id="rId30"/>
    <p:sldId id="677" r:id="rId31"/>
    <p:sldId id="687" r:id="rId32"/>
    <p:sldId id="688" r:id="rId33"/>
    <p:sldId id="689" r:id="rId34"/>
    <p:sldId id="690" r:id="rId35"/>
  </p:sldIdLst>
  <p:sldSz cx="9144000" cy="6858000" type="screen4x3"/>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52" userDrawn="1">
          <p15:clr>
            <a:srgbClr val="A4A3A4"/>
          </p15:clr>
        </p15:guide>
        <p15:guide id="2" orient="horz" pos="3984" userDrawn="1">
          <p15:clr>
            <a:srgbClr val="A4A3A4"/>
          </p15:clr>
        </p15:guide>
        <p15:guide id="3" orient="horz" pos="4032">
          <p15:clr>
            <a:srgbClr val="A4A3A4"/>
          </p15:clr>
        </p15:guide>
        <p15:guide id="4" pos="816">
          <p15:clr>
            <a:srgbClr val="A4A3A4"/>
          </p15:clr>
        </p15:guide>
        <p15:guide id="5" pos="2928">
          <p15:clr>
            <a:srgbClr val="A4A3A4"/>
          </p15:clr>
        </p15:guide>
        <p15:guide id="6" pos="2880">
          <p15:clr>
            <a:srgbClr val="A4A3A4"/>
          </p15:clr>
        </p15:guide>
        <p15:guide id="7" pos="57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080"/>
    <a:srgbClr val="FFCC00"/>
    <a:srgbClr val="948A54"/>
    <a:srgbClr val="54A8FF"/>
    <a:srgbClr val="2E91FF"/>
    <a:srgbClr val="66CCFF"/>
    <a:srgbClr val="008040"/>
    <a:srgbClr val="FFCC66"/>
    <a:srgbClr val="00FF00"/>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65" autoAdjust="0"/>
    <p:restoredTop sz="95652" autoAdjust="0"/>
  </p:normalViewPr>
  <p:slideViewPr>
    <p:cSldViewPr snapToObjects="1">
      <p:cViewPr varScale="1">
        <p:scale>
          <a:sx n="87" d="100"/>
          <a:sy n="87" d="100"/>
        </p:scale>
        <p:origin x="1680" y="62"/>
      </p:cViewPr>
      <p:guideLst>
        <p:guide orient="horz" pos="2352"/>
        <p:guide orient="horz" pos="3984"/>
        <p:guide orient="horz" pos="4032"/>
        <p:guide pos="816"/>
        <p:guide pos="2928"/>
        <p:guide pos="2880"/>
        <p:guide pos="5760"/>
      </p:guideLst>
    </p:cSldViewPr>
  </p:slideViewPr>
  <p:notesTextViewPr>
    <p:cViewPr>
      <p:scale>
        <a:sx n="3" d="2"/>
        <a:sy n="3" d="2"/>
      </p:scale>
      <p:origin x="0" y="0"/>
    </p:cViewPr>
  </p:notesTextViewPr>
  <p:sorterViewPr>
    <p:cViewPr varScale="1">
      <p:scale>
        <a:sx n="1" d="1"/>
        <a:sy n="1" d="1"/>
      </p:scale>
      <p:origin x="0" y="-1498"/>
    </p:cViewPr>
  </p:sorterViewPr>
  <p:notesViewPr>
    <p:cSldViewPr snapToObjects="1">
      <p:cViewPr>
        <p:scale>
          <a:sx n="100" d="100"/>
          <a:sy n="100" d="100"/>
        </p:scale>
        <p:origin x="2275" y="-45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03:30:45.976"/>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14507 10343 0,'78'0'203,"-26"0"-188,0 0-15,0 0 16,26 0-1,26 26-15,0 0 16,-78-26 0,52 0-16,0 0 15,-26 0 1,26 0-16,26 0 15,-26 0-15,-52 0 16,26-26 0,0 26-16,-26 0 15,0 0 1,0 0-16,0 0 15,0 0 48,0 0-32,0 0-15,-26 0-1,26 0 79,0 0-79,0 0 1,0 0 0,26-26-16,-26 26 15,-26 0 1,52 0-16,-26 0 15,-26 0-15,52 0 16,-26 0 0,-26 0 15,26 0-31,26-52 15,-26 26 1,26 26-16,-26-26 16,0 26-1,0 0-15,0 0 16,0-25-16,0 25 31,0-26-31,0 26 16,26-26-1,0 0-15,26 26 16,-78 0-1,26 0-15,26-26 16,-52 26 0,52 0-16,-26 0 15,0 0-15,0 0 16,0 0-1,0 0-15,0 0 16,0 0 0,0 0-16,0 26 15,0-26 1,-26 0-16,78 26 15,-52 0 1,-26-26 0,26 26-16,0-26 15,0 25 1,0 1-16,0-26 15,26 0 1,-52 26-16,0-26 16,52 26-1,-26-26-15,-26 26 16,52-26-16,-26 0 15,-26 0 1,52 26-16,26 0 16,-52-26-1,26 26-15,-26-26 31,0 26-31,0-26 16,0 0 0,0 0-16,0 0 15,0 0-15,0 26 16,52-26-1,-26 26-15,0-26 16,-26 0 0,26 0-16,52 0 15,-52 0 1,0 0-16,0 0 15,-52 0-15,26 0 16,26 0 0,-26 0-16,26 0 15,0 0 1,0 0-16,0 0 15,26 0 1,-52 0-16,52-26 16,-26 26-1,0-26-15,-26 26 16,26 0-16,0 0 15,-26 0 1,52 0-16,-26-26 16,78 0-1,-26 26-15,-26-26 16,-26 26-1,104-26-15,26 26 16,-52-26 0,-52 26-16,0 0 15,-52 0 1,26 0-1,-26 0-15,26 0 16,0 0 0,-26 0-16,26 0 15,0 0 1,0 0-16,0 0 15,0 0-15,-26 0 16,26 0 0,0 0-16,-26 0 15,52 0 1,-52 0-16,-26 0 15,26 0 1,26 0-16,-52 0 16,26 0-1,26 0-15,-52 0 16,26 0-16,26 0 15,-52 0 1,26 0-16,26 0 16,-52 0-1,26 0-15,0 0 16,0 0-1,0 0-15,0 0 16,0 0 0,0 0-1,0 0 1,0 0-1,0 0 17,0 0-17,0 0 1,-26 0-16,26 0 15,0 0 17,0 0-17,-26 0 1,26 0-1,0 0 1,0 0 15,-26 0-15,26 0-1,0 0 17,-26 26-17,0-26-15,0 26 16,0-26 31,0 26 31,0-26 31,0 26-94,-52-26 1,52 26-16,-26-26 16,-26 0-1,52 0-15,-26 26 16,-26-26-16,52 26 15,-26-26 1,-26 26-16,52-26 16,-26 0-1,-26 0-15,52 0 31,-26 0-15,0 0 0,0 0-1,26 26 16,0-26-31,-26 0 32,0 0-32,0 0 31,26 26-31,0-26 15,-26 0 1,0 0 0,26 0 15,-26 0-31,-26 0 15,52 0 1,-26 0-16,-26 0 16,26 0-1,0 0-15,0 0 16,0 0-16,0 0 15,0 0 1,0 0-16,0 0 31,0 0-15,0 0-1,26 0-15,-26 0 16,-26 0 0,52 0-16,-26 0 15,0 0 1,26 0-1,-26 0 17,-26 0-32,52 0 15,-26 0 1,-26 0-16,26 0 15,-26 26-15,0-26 16,52 0 0,-78 0-16,52 0 15,26 0 1,-26 0-16,-26 0 15,52 0 1,-26 0-16,-26 0 16,26 26-1,-26 0 1,0-26-16,26 0 15,0 0 1,0 0-16,0 0 16,0 0-1,0 0-15,0 0 16,0 0-1,0 0 1,0 0 0,26 0-16,-52 26 15,0-26-15,0 26 16,0-26-1,0 26-15,26-26 16,-26 0 0,-26 0-16,52 0 15,-26 0 1,0 0-16,26 0 15,-26 0-15,0 26 16,0-26 0,0 26-16,0-26 15,26 0 1,-26 0-16,0 0 15,26 0 1,-52 0-16,0 0 16,0 0-1,26 0-15,-52 0 16,26 26-16,0 0 15,52-26 1,-26 0 0,0 0-1,26 0-15,-26 0 16,0 0-1,52 0-15,-26 0 16,-26 0 0,52 0-16,-26 0 15,0 0 16,26 0-31,-52 0 16,26 0 0,0 0-16,-26 0 15,0 0 1,-26 0-16,0 0 15,0 0-15,26 0 16,0 0 0,-26-26-16,0 26 15,26-26 1,26 26-16,-26-26 15,-26 0 1,26 0-16,0 0 16,-26-26-1,26 26-15,0-26 16,0 26-16,0 0 15,26 0 1,0 26-16,0-26 16,0 26-1,0 0-15,0 0 16,0-26-1,0 26-15,0-26 32,26 26-32,-26 0 15,-26 0-15,52 0 16,-26 0-1,-26 0-15,0 0 16,0 0 0,0 0-16,26 0 15,0 0 1,-26 0-16,52 0 15,-26 0-15,-26 0 16,26 0 0,-26 0-16,0 0 15,26 0 1,-26 0-16,26 0 15,-52 0 1,52 0-16,0 0 16,26 0-1,-52 0-15,26 0 16,26 0-16,-26 0 15,-26 0 1,52 0 0,-26 0-1,-26 0-15,52 0 16,-26 0-1,-26 0-15,52 26 16,-26-26 0,-26 0-16,52 0 15,-52 0 1,0 0-16,26 0 15,-26 0 1,-26 0 0,52 0-16,-26 0 15,26 0 1,26 0-16,-52 0 15,26 0-15,26 0 16,-26 0 0,0 0-1,0 0 1,26 0 15,0 26 31,26-26 141,104 0-187,26 0-1,26 0-15,-52 0 16,-26 0 0,0 0-16,-26 0 15,-52 0 1,52 0-16,-26 0 15,26 0 1,0 0-16,0 0 16,26 0-1,-26 0-15,0 0 16,0 0-16,-26 0 15,0 0 1,26 0-16,52 0 16,-52 0-1,-26-26-15,-26 26 16,26-26-1,-26 26-15,-26 0 16,52 0 0,-26 0-16,0 0 15,26 0-15,26 0 16,-52 0-1,52 0-15,-26 0 16,-26 0 0,26 0-16,0 0 15,-26 0 1,26 0-16,26 0 15,-26 0-15,26 0 16,0 0 0,-52 0-1,0 0 1,0 0-16,0 0 15,0 0 1,0 0-16,0 0 16,0 0-1,0 0-15,0 0 16,52-26-16,-26 26 15,0 0 1,-26 0-16,26 0 16,-26 0-1,26 0-15,0 0 16,-52 0-1,26 0-15,26 0 16,-52 0 0,26 0-1,26 0 1,-52 0-1,26 0-15,0 0 16,0 0 0,-26 0-1,26 0 1,-26 26 31,0-26-32,-26 26 1,-78 0-16,-104 26 15,26 0 1,0 0 0,52-52-1,-26 26-15,26 0 16,52-26-16,0 0 15,26 0 1,26 0-16,-26 0 16,26 0-1,0 0 16,-52 26-31,0 0 16,52-26 0,-52 52-16,-26-26 15,26 0-15,0 26 16,26-52-1,26 0-15,0 0 16,0 0 0,26 0-16,-26 0 31,0 0-16,0 0 1,0 0 0,0 0-16,0 0 15,0 0 1,0 0-16,0 0 15,0 0 1,-26 0 0,52 0-16,-26 0 15,0 0-15,0 0 31,0 0-15,0 0-16,0 0 16,-52 0-1,26 0-15,26 0 16,0 0-1,0 0-15,0 0 16,0 0 0,0 0-16,0 0 15,0 0-15,-26 0 16,0 0-1,0 0-15,-26 0 16,0 0 0,52 0-16,0 0 15,0 0 1,0 0-16,0 0 15,0 0-15,26 0 16,-52 0 0,26 0-16,26 0 15,-52 0 1,0 0-16,26 0 15,-26 0 1,26 0-16,0 0 16,0 0-1,0 0-15,26 0 16,-52 0-1,26 0 1,26 0 0,-52 0-16,26-26 15,26 26-15,-52-26 31,26 26-31,26 0 16,-52 0 0,26-26-16,26 26 15,-52-26-15,26 26 16,0-26-1,26 26-15,-26 0 16,-26-26 0,52 26-16,-26 0 15,26-26 1,-26 26-16,26-26 15,-26 26-15,26 0 16,0 0 0,0-26 93,0 26-47,26 0-46,52 0-1,-52 0-15,52 0 16,52 0 0,-26 0-1,-26 0-15,0 0 16,0-26-1,0 0-15,-26 26 16,26-26 0,-26 26-16,104 0 15,-104 0 1,26 0-16,-26 0 15,-26 0-15,26 0 16,0 0 0,-26 0-16,26 0 15,-26 0 1,-26 0-16,52 0 15,-26 0 1,-26 0-16,52 0 16,-26 0-1,-26 0-15,52 0 16,0 0-16,0 0 15,0 0 1,0 0-16,-26 0 16,0 0-1,0 0-15,0 0 16,0 0-1,0 0-15,0 0 16,0 0 0,0 0-16,52 0 15,-26 26-15,26 0 16,-52-26-1,78 0-15,-26 26 32,0-26-32,-52 0 15,26 0 1,0 26-16,-26-26 15,52 26-15,-26-26 16,-26 26 0,-26-26-16,78 0 15,-26 0 1,0 0-16,-26 0 15,0 0 1,0 0-16,26 0 16,0-26-1,-26 26-15,78-26 16,-26 26-16,0-26 15,-26 26 1,26-26-16,0 26 16,0 0-1,-26 0-15,26 0 16,0 0-1,0 0-15,-26 0 16,26 0 0,52 0-16,-26 0 15,0 0-15,-78 0 16,26 0-1,26 0-15,-26 0 16,-26 0 0,0 0-16,0 0 15,52 0 1,-26-26-16,-26 26 15,0-26 1,52 26 0,26-26-16,26-26 15,-52 52 1,0-26-16,-26 26 15,-26-26 1,52 26-16,-26-26 16,-26 26-1,0 0-15,0 0 16,0 0-1,0-26-15,0 26 16,0 0-16,0 0 16,0-26-1,0 26-15,0 0 16,52 0-1,-26 0-15,78 0 16,-26 0 0,0 0-16,-26 0 15,0 0 1,0 0-16,26 0 15,-26 0-15,0-26 16,-52 0 0,52 26-16,0 0 15,-26 0 1,-26 0-16,26 0 15,26 0 1,-52 0-16,26 0 16,0 0-16,-26 0 15,26 0 1,-26 0-16,0 0 15,0 0 1,0 0 0,0 0-1,0 0 16,0 0-15,-26 0 0,0 0 155,-26 0-171,-26 0 16,-26 0-1,26 0-15,-26 0 16,52 0 0,-78-26-16,-52 26 31,26 0-31,52-26 15,-26 26 1,52 0-16,-26-25 16,0 25-16,26-26 15,26 26 1,-26 0-16,26 0 15,0 0 1,0 0-16,-26 0 16,-26 0-1,0 0-15,52 0 16,0 0-16,-26 0 15,26 0 1,-78 0-16,0 0 16,26 0-1,26 0-15,-52 0 16,-26 0-1,26 0-15,26 0 16,-26 0 0,0 0-16,26 0 15,-26 0-15,26 0 16,0 0-1,52 0-15,-52 0 16,26 0 0,26 0-16,-52 0 15,0 0 1,0 0-16,26 0 15,-26 0 1,0 0 0,0 0-16,52 0 15,-26 0 1,26 0-16,-26 0 15,26 0 1,0 0-16,0 0 16,0 0-1,0 0-15,26 0 16,-26 0 15,0 0-31,26 0 16,-26 0-1,-26 0-15,52 0 16,-26 0-1,0 0 1,0 0 0,26 0-1,-26 0 16,-26 0-15,52 0 0,-26 0-16,0 0 15,0 0 1,-26 0-16,26 0 15,0 0 1,0 0-16,0 0 16,26 0-16,-26 0 15,0 0 1,-26 0 15,0 0-15,0 0-1,52 0-15,-52 0 16,-26 0-16,52 0 15,-26 0 1,0 0-16,52 0 16,-52 0-1,26 0-15,26 0 16,-26 0-1,-26 0-15,26 0 16,0 0 0,0 0-16,-52 0 15,26 26-15,0-26 16,26 25-1,0-25-15,-26 0 16,52 0 0,-26 0-16,0 0 15,0 0 1,-26 0-16,0 0 15,26 26 1,-26-26-16,-26 0 16,52 0-16,0 0 15,0 0 1,0 0-16,0 0 15,0 0 1,0 0-16,26 0 16,-26 0-1,-26 0-15,52 0 16,-26 0-1,-26 26 1,52-26-16,-26 26 16,0-26-1,0 0 1,26 0-1,-26 0 1,-26 26 0,26-26-16,-26 52 15,0-26-15,0 0 16,26 0-1,-26-26-15,26 26 16,0-26 0,26 0-1,-26 0 1,-26 0 15,52 0-31,-26 26 16,0-26-16,0 0 31,26 0-16,-26 0 1,0 0 15,26 0-31,-26 0 0,0 0 16,0 0-16,0 0 15,0 0 1,0 0-16,0 0 16,0 0-1,0 0 1,26 0-1,-26 0-15,0 0 16,0 0 0,26 0-16,-52 0 15,26 0-15,26 0 16,-52 0-1,26 0-15,26 0 16,-26 0 0,0 0-1,0 0 1,26 0 15,-26 0-15,0 0 15,26 0 0,-26 0-31,0 0 31,0 0-31,0 0 16,0 0 15,0 0-15,26 0-1,-26 0 16,0 0 1,0 0-17,26 0 1,-26 0 15,26-26-15,-26 26 15,26 0-16,-26-26 1,26 0 46,0 26 63,0-26-78,0 26 0,0-26-32,52 26 17,-26 0-32,-26 0 15,52-26 1,-26 26-1,-26 0 1,52 0 0,-26 0-1,-26-26 1,78 26-16,-52-26 15,0 26 1,26-52-16,0 52 16,-52 0-1,26-26-15,26 26 16,-52-25-16,26 25 31,0 0-31,-26-26 31,26 26-31,0-26 16,0 26-1,0-26-15,0 26 16,26 0 0,-52 0-16,26-26 15,26 26-15,-52 0 16,26 0-1,26 0-15,-52 0 16,52-26 0,-26 26-16,0-26 15,26 26 1,-26 0-16,-26 0 31,52 0-31,-26 0 16,-26 0 15,52 0-16,-26 0 1,-26 0-16,52-26 16,-26 26-1,-26-26-15,52 26 16,26-26-16,-52 26 15,0 0 1,0 0-16,0 0 16,0 0-1,0 0 1,0 0-1,-26 0 17,26 0-32,0 0 15,-26 26-15,52-26 16,-52 0-1,26 0-15,-26 0 16,26 26 0,0-26-16,0 26 15,0-26 1,0 0-16,0 26 15,0-26 1,0 26-16,0-26 16,26 26-16,0-26 15,-26 0 1,-26 0-1,52 26 1,-26-26 0,-26 0-1,26 0 1,0 0-16,0 0 15,0 0 1,0 0-16,0 0 16,0 0-1,0 0-15,0 0 16,0 0-1,0 0-15,0 0 16,0 0 0,26 0-16,-26 0 15,26 0-15,0 0 16,-26 0-1,26 0-15,26 0 16,-52 0 0,-26 0-16,52 0 15,-26 0 1,52 0-16,-26 0 15,-26 0 1,26 0-16,0 0 16,-26 0-16,26 0 15,26 0 1,-52 0-16,26 0 15,0 0 1,-26 0-16,26 0 31,0 0-31,0 0 16,0 0-16,0 0 15,-26 0 1,26 0-16,-26 0 16,52 0-1,-26 0-15,0 0 16,-26 0-1,26 0-15,0 0 16,0 0 0,0 0-16,26 26 15,0 0-15,0-26 16,0 25-1,0-25-15,0 0 16,-26 0 0,26 0-16,0 0 15,0 0 1,-26 26-16,26-26 15,0 0 1,0 0-16,-26 0 16,26 0-16,0 0 15,0 0 1,-52 0-16,26 0 15,-26 0 1,26 0-16,26 0 16,-52 0-1,26 0-15,0 0 16,-26 0-16,26 0 15,52 26 1,-26-26 0,-26 26-1,26 0-15,0 0 16,0-26-1,26 26-15,-78-26 16,0 26 0,0-26-16,0 0 15,0 0-15,0 26 16,26 0-1,-26-26-15,26 26 16,-52-26 0,52 0-16,-26 0 15,-26 0 1,52 0-16,0 0 15,-26 0 1,0 0-16,0 0 16,0 0-16,0 0 15,0 0 1,0 26-16,0-26 15,0 0 1,0 0-16,0 0 31,26 26-15,-52 0-1,26-26 1,0 0 15,0 0-15,-26 26 31,26 0-47,-26 0 15,26-26-15,-26 26 31,26-26-15,-26 26 0,0 0 15,0-26 0,0 26 16,0 0 46,0-26-61,-26 0-17,0 0 16,26 0 16,-26 0-16,0 0-15,0 0 0,-26 0-16,26 0 15,0 0 1,0 0-16,0 0 31,0 0-15,26 0-1,-26 0 1,-26 0-16,26 0 15,-26 26 1,0-26-16,26 26 16,-26-26-1,0 0-15,26 0 16,0 0-16,0 0 15,0 0 1,0 0-16,0 0 31,26 0-15,-26 0-1,0 0-15,0 0 16,26 0 0,-26 0-1,0 0 1,0 0-1,26 0 17,-26 0-17,0 0 1,0 0-16,0 0 15,-26 0 1,0 26-16,0-26 16,0 0-16,0 0 15,26 0-15,0 0 16,0 0-1,0 0-15,0 0 32,0 0-17,-52 0 1,26 0-16,26 0 15,26 0-15,-52 26 32,26-26-17,26 0 1,-52 0 15,0 0-31,0 0 16,-26 0-1,0 0-15,-52 0 16,-52 26-16,78-26 15,-52 0 1,0 0-16,26 0 16,52 0-1,52 0-15,-26 0 16,0 0-1,52 0-15,-26 0 16,0 0 0,26 0-1,-26 0-15,0 0 16,0 0-1,26 0 1,-26 0 0,0 0 15,0 0-31,26 0 15,-52 0 1,26 0 0,-52 0-16,-26 0 15,26 26 1,-26-26-16,52 26 15,0-26 1,0 0 0,52 0-1,-52 0-15,26 0 16,26 0-16,-52 0 15,26 0 1,26 0-16,-26 0 16,-26 0-1,52 0-15,-26 0 16,-52 0-1,52 0-15,-26 0 16,0 0-16,26 0 16,0 0-1,0 0-15,0 0 16,0 0-1,0 0-15,0 0 32,0 0-17,0 0 1,26 0-1,-26 0-15,-26 0 16,52 0 0,-26-26-16,-26 26 15,52 0 1,-26 0-16,-26 0 15,52 0 1,-26 0 15,0 0-15,0-26 15,0 26-15,0 0-1,0-26-15,0 26 16,0 0-1,0 0-15,0-26 16,0 26-16,0-26 16,0 26-1,0 0-15,0 0 16,0 0-1,0-26-15,0 26 16,0 0 0,0 0-16,0-26 15,26 26 1,-26 0-1,0 0 1,0 0 0,26 0-16,-52 0 15,26 0 1,26 0-16,-52 0 15,26 0 1,26 0-16,-26 0 16,0 0-1,0 0 1,26 0-16,-26 0 15,0 0 1,0 0-16,-52 26 16,52-26-1,0 0 1,0 26-1,0-26-15,26 26 16,-26-26-16,26 26 16,-26-26-1,0 0 1,0 0-1,0 26-15,0 0 32,0 0-17,26-26 1</inkml:trace>
</inkml:ink>
</file>

<file path=ppt/ink/ink10.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44:37.432"/>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12259 11712 0,'18'18'234,"-1"-1"-203,19-17-31,-1 0 15,-35 0 1,35 0-16,18 0 16,-35 0-1,17 0-15,-17 0 16,-1 0-1,19 0-15,-36 0 16,17 0 0,18 18-16,-17-18 15,-18 0 1,35 0-16,-17 0 15,-18 0 1,18 0-16,-1 0 16,-17 18 15,18-1-16,0-17 1,-1 0 0,1 0-1,35 0-15,-18 0 16,-17 0-1,-1 0-15,1 0 16,-18 0 0,18 0 15,-1 0-16,1 0 1,-1 0 0,1 0-1,17-17-15,-35 17 16,18 0-1,17 0-15,-35 0 16,36 0-16,-19 0 16,1 0-1,0 0-15,-1 0 16,18 0-1,1-18-15,-19 18 16,1 0 0,0 0-16,-1 0 15,1 0 1,0 0-16,-1 0 15,1 0 1,-1 0-16,1 0 16,17 0-1,1-18 1,-19 18-16,19-17 15,-19 17-15,1 0 16,-1 0 0,1 0-16,0 0 15,-1 0 1,1 0-16,0 0 15,-1 0-15,1 0 16,0 0 0,17 0-1,-17 0-15,-1 0 16,1 0-16,-1 0 15,1 0 1,-18 0-16,53 0 16,-35 0-1,17 0-15,35 0 16,1 0-1,-36 0-15,1 0 16,-1 0 0,-35 0-16,35 0 15,-17 0 1,-1 0-1,19 0 1,-1 0-16,-17 0 16,35 0-1,-18 0-15,-18 0 16,36 0-16,-17 0 15,-19 0 1,19 0-16,-19 0 16,18 0-1,1 0-15,-1 0 16,0 0-1,1 0-15,-19 0 16,18 0 0,1 0-16,-19 0 15,36 0 1,-17 0-16,-19 0 15,1 0 1,17 0-16,-35 0 16,18 0-1,-1 0-15,1 0 16,0 0-1,-1 0-15,1 0 16,0 0 0,17 0-16,0 0 15,0 0-15,1 0 16,17 0-1,-36 0-15,19-18 16,-1 18 0,-35 0-16,53-17 15,-36 17 1,1 0-16,0 0 15,-1 0 1,19 0-16,-19-18 16,1 18-1,0 0-15,-1 0 16,1 0-1,-1 0-15,1-18 16,0 18 0,-1 0-16,1 0 15,0 0 1,-1 0-16,1 0 15,0 0 1,-18 0-16,35 0 16,-18 0-16,-17 0 15,18 0 1,17 0-1,-35 0 1,18 0-16,0 0 16,-18 0-1,17 0-15,1 0 16,0 0-1,-18 0 1,17 0 0,1 0 15,-1 0-31,-17 0 31,18 0-15,0 0-1,-1 0 16,-17 0-15,18 0 0,0 0-1,17 0 1,-17 0-16,-1 0 15,-17 0 17,53 0-17,-35 0 32,17 0-31,18 0 46,-18 0 0,18 0 1,0 0-1,0 0 1,-18 0-1,18 0 0,0 0 1,0 0-1,-18 0 1,18 0-1,0 0 0,0 0 1,-18 0-1,18 0 1,0 0-1,-18 0 0,18 0 1,0 0-1,0 0 1,-18 0-1,18 0 0,0 0 1,0 0-1,-17 0 1,16 0-1,1 0 0,0 0 1,-17 0-1,16 0 1,1 0-1,-17 0 0,17 0 1,-1 0-1,1 0 1,-53 0-17,36 0-30,-36 0-16,0 18 0,0 0 16,0-18-1,0 17 1,53-17-1,-53 18 1,0-18 0,53 0 15,-18 0 31,18 0 1,0 0-1,0 0 0,-53 0-46,35 0 31,18 0 15,0 0 1,-18 0-1,-35-18-46,53 18 30,-53 0-30,0-17 15,35 17-15,18 0 46,0 0 1,-53 0-48,53 0 32,0 0 15,-53-18-62,35 18 63,-35 0-48,53 0 32,-18 0 16,18 0-1,0 0 0,0 0 1,-18 0-1,-35-18-62,0 1 16,-35-19-16,-36 19 15,19-19 1,-1 19-16,0-1 16,35 1-1,0 17-15,-17 0 16,35 0-1,-17 0 1,-1 0 0,18 0-1,-18 0 1,1 0-1,-1 0 17,18 0-17,-18 0 1,1 0 15,17 17 31,-18-17-62,18 18 32,0-18 14,0 0-46,0 17 16,-18-17 0,-17 18-1,35-18 1,-18 0-16,1 0 15,17 18 1,-18-18-16,18 0 16,0 0-1,-17 0 1,-19 17-1,36 1 1,-35 0 0,17-18-16,18 17 15,-35-17 1,17 0-16,18 0 15,-17 0 1,-1 0 0,1 0-1,17 0 1,-18 0 15,0 0-15,18 0-1,-17 0 16,-1 0-15,0 0 0,18 0 15,-17 0-16,-1 0 1,0 0 15,18 0-15,0 0 124,0 0-109,0 0 47,0-17-46,18 17-32,0 0 15,-1 0 1,1 0-16,0 0 15,-18 0 1,35 0-16,-17 0 16,-18 0 15,17 0-16,1-18 1,-1 18 0,-17 0-1,18 0 1,0 0-1,-18 0 17,17 0-17,-17 0 188,-17 0-187,-1 0-16,0 0 15,1 0 1,-1 0-16,1 0 15,-1 0 1,0 0 0,1 0-1,17 0 16,-18 0-15,0 0 15,18 0-15,-17 0-1,-1 0 1,0 0 0,18 0 15,-17 0 62,-1-18-93,1 18 32,17 0-32,-36-17 15,19 17 1,17 0 15,-18 0-15,0 0-1,1 0 16,-1 0-15,-17 0-16,35 0 16,-18 0-1,0 0 1,1 0-1,17 0 17,-18 0-17,1 0 1,-1 0 15,18 0-15,-18 0-1,1 0 48,17 0-32,-36 0-16,19 0-15,17 0 16,-36 0 0,19 0-1,17 0 1,-18 0-16,1 0 15,-1 0 1,18 0 15,-18 0-15,1 0-1,-1 0 63,0 0-62,1 0 15,-1 0-15,18 0-1,-18 0 32,1 0-31,17 0-1,-35 17-15,17-17 32,0 0-17,18 0 1,-17 0 15,-1 0-15,18 0-1,-18 0 16,1 0-15,17 18 0,-36 0-16,36-18 15,-35 17-15,17-17 16,1 18-1,-1 0-15,1-1 16,-1-17 0,0 0-16,1 0 31,17 18 62,17-18-77,19 17 0,-19-17-16,36 0 15,35 0 1,-17 18-16,-18-18 15,-36 0 1,19 0-16,-19 0 16,1 0-16,-18 0 15,71 18 1,-54-1-16,18-17 15,1 18 1,-19-18-16,1 0 16,17 0-1,-35 0-15,18 0 16,17 0-1,-17 0 1,17 0 0,-17 0-16,-18 0 15,35 0 1,-17 0-16,-18 0 15,35 0 1,-17 0-16,-18 18 16,17-18-1,19 0-15,-36 0 16,17 0-1,18 0-15,-35 0 16,18 17 0,0-17-16,17 18 15,-35-18 1,18 0-1,-1 0-15,-17 0 16,18 0 0,17 0-16,-35 0 15,18 0 1,-1 0-1,1 0 1,-18 0 15,18 0-15,-18 18-1,17-18-15,1 0 32,-18 0-17,18 0 1,-1 0 15,-17 0-15,18 0-1,0 0 1,-1 0 15,-17 17-15,18-17-1,-1 0 48,1 0-32,-18 0 0,18 18 31,-1-18-46,-17 18-16,18-18 31,-18 17-31,18-17 16,-18 0-1,0 18 17,17-18-17,-17 0 1,18 0 15,0 17-31,-18 1 31,17-18 32,-17 0-48,18 0 1,0 0 15,-18 0 47,17 0-47,1 0 78,-1 0-93,-17 0 78,18 0 108,-18 0-155,18 0-31,-1 0 15,-17 0 0,0-18 16,18 18-47,0 0 16,-18 0-1,17 0 16,1 0-15,-18-17 0,0 17 296,0 0-297,0-18-15,-18 18 16,1-17-1,-1 17 1,0 0 0,18 0 15,-17 0-16,-1 0 1,18 0 0,-18 0 15,1 0-31,-1 0 47,18 0-32,0 0 1,-17 0-1,-1 17 1,0-17 0,18 0 15,-17 0-31,-1 0 31,18 18-15,-18-18-1,18 17 1,-17-17-16,-1 0 31,18 0-15,-18 0 15,1 0-16,-1 18 17,18-18-32,-18 0 31,1 0-16,-1 0 32,18 0-31,0 0-1,-17 0 1,-1 0 0,18 0-1,-18 0 16,1 0-15,-1 0 15,18 0-15,-18 0 15,1 0-15,17 18 15,-18-18-16,18 0 17,-18 0-1,1 0-16,17 0 1,-18 0 0,1 0 15,-1 0-16,18 0 17,-18 0-17,1 0 16,-1 0-15,18 0 31,-18 0-32,1 0 1,17 0 46,-36 0-15,19 0-31,17 0-1,-18 0-15,1 0 16,-1 0 0,18 0 15,-18 0-16,1 0 32,-1 0-47,18 0 31,-18 0-15,1 0 0,17 0-1,-18 0 1,0 0-1,1 0-15,-1 0 16,0 0 0,1 0-16,17 0 31,-18 0-16,1 0 1,-1 0 15,18 0-15,-18 0-1,1 0 17,17 0-17,-18 0 48,0 0-63,1 0 31,17 0-16,-18 0 17,0 0 14,1 0-14,17 0-32,-18 0 31,1 0-16,17 0 1,-18 0 15,18 0-31,-18 0 16,1 0-1,17 0 17,-18 0-17,0 0 32,18 0-31,-17 0-16,17-18 15,-18 18 1,0 0 15,18 0-15,-17 0 30,17-18-46,-18 18 16,1 0 0,-1 0 15,0 0-31,1 0 15,-1 0 1,0 0 0,1 0-1,17 0 1,-18 0 15,0 0-15,1 0-1,-1 0 16,0 0-15,1 0 0,17 0 15,-18 0-16,1 0 48,-1 0-48,-17 0-15,-18-17 16,-18 17-16,36-18 16,-18 18-1,18-17-15,-18-1 16,53 18-1,-18 0-15,-17 0 16,35 0 0,-18 0-1,1 0 1,-1 0 15,18 0-15,-18 0-1,1 0 32,-1 0 93,18 0-93,-18 0-16,1 0-15,17 0 0,-18 0 15,0 0 0,1 0 47,17 0 0,-18 0-62,1 0-16,-1 0 31,18 0-16,-18 0 1,1 0 15,17 0-15,-36 0-1,1 0-15,35 0 16,-18 0 0,1 0-16,-1 0 31,18 0-16,-17 0 1,-1 0 0,18 0-1,-18 0 1,1 0-16,-1 0 31,18 0-31,-18 0 31,1 0-15,-1 0-1,18 18 1,0-18 0,-18 0-1,1 0 1,17 0 15,-18 0 16,1 17 62,-1-17-93,0 0-16,1 0 31,-1 0-16,18 0 1,-18 0 15,1 0 63,-1 0-79,18 0-15,-35 0 16,-1 0 0,19 0-16,-1 0 15,-17 0 1,35 0-1,-18 0 1,1 0 15,17 0-15,-18 0 77,0 0-77,1 0-16,-1 0 16,0 0-16,1 0 15,17 0 1,-18 0 15,1 0-15,17 0-1,-18 0 1,0 18-1,1-18 17,-1 0-17,18 0 1,-18 0 109,18 17-110,-17-17-15,-1 0 16,18 0-1,-18 0 1,1 0 0,-1 0 15,18 0-16,-17 0 32,17 18-47,-36-18 16,36 0-1,-17 0 17,-1 0-17,18 0 1,-18 0 124,-17 0-77,35 0-63,-18 0 15,1 0 1,-1 0 15,18 0-15,-18 0-1,1 0 16,-1 0-15,18 0-16,-17 0 16,-19 0-1,36 0 1,-17 0-1,-1 0 17,18 0-17,-35-18 1,17 18-1,0-17 1,1 17-16,17 0 16,-18 0-1,18-18-15,-17 18 16,17 0-1,-18 0 1,0-17 0,18 17 124,-17 0-140,-1 0 16,0 0-1,1 0 1,-1 0-1,0 0 1,18 0 15,-17 0-15,-1 0-1,1 0-15,-1 0 16,0 0 0,1 0-16,17 0 15,-18 0 1,0 0 15,18 0-15,-35 0-1,17 0 1,18 0-1,-35 0-15,17 0 32,18 0-17,-17 0 1,-1 0 15,1 0-15,17 0 15,-18 0-31,0 0 15,1 0 1,17 0 15,-18 0 0,-17 0-15,35 17 0,0-17-16,-18 0 15,0 0 1,18 0 15,-17 0-15,-1 0-1,1 0 16,17 0-15,-18 0 0,0 0-1,1 0 16,17 0-31,-18 0 32,0 0-1,18 18-31,0-18 15,-17 0 1,-1 17-16,0-17 31,18 0-15,-17 18 31,-1-18-32,1 0 1,17 0-1,-18 0 17,0 0-17,1 0 1,17 0 15,-18 0-31,0 0 16,18 0-1,-17 0 16,-1 0-15,0 0 0,18 0-1,-17 0 1,17 18-1,-18-18 1,0 0-16,1 0 16,-1 0-1,1 0-15,17 0 16,-18 0 15,0 0-15,18 0-1,-35 0-15,17 0 31,18 0-15,-17 0 0,-1 0 15,0 0-16,18 0 1,-17 0 15,-1 0-15,1 0-1,17 0 1,-18 0 46,0 0-46,18 0 0,-17 0 15,-1 0-16,0 0 1,18 0 15,-17 0-31,-19 0 16,19 0-1,-1 0-15,1 0 16,-1 0 0,0 0-16,1 0 15,-1 0 1,0-18-1,1 18-15,-1 0 16,0 0 0,1 0-16,-1-18 31,18 18-31,-18 0 31,18-17-31,-17 17 16,-1 0-1,18 0 16,0-18-31,-17 18 16,-1 0 0,18 0 15,-18 0-31,18 0 15,-17 0 1,-1 0 0,18 0-1,-18-17 16,1 17-15,-1 0 0,18-18-1,0 18-15,-18 0 31,1 0-15,17 0 0,-18 0-1,1 0 1,-1 0 15,18 0-15,-18 0-1,-17 0 16,35 0-31,-18 0 16,-17 18 0,35-18-16,0 0 15,-18 0 1,1 17-16,-1 1 31,18-18-15,-17 0-1,-1 0 1,0 0 15,18 0-15,-17 0-1,-1 0 32,18 0-31,-18 0 15,1 0 62,-1 0-46,-17 0-31,-18 0 46,0 0 1,18 0-1,-18 0 0,0 0 1,0 0-1,18 0 1,-18 0-1,0 0 0,18 0 1,-18 0-1,0 0 1,0 0-1,53 0-15,-36 0-32,-16 0 48,52-18-63,0 18 31,-36 0 0,36-17-31,0-1 31,-53 18 1,53 0-32,0-35 31,0-1-31,0 1 15,-35 35 1,35-53-16,18 0 0,-1 18 16,1 0-1,-18 17-15,0 0 16,0 1 15,0 17 0,0 0 94,0 0-94,18 0-15,-18 17-1,17-17-15,-17 18 32,18-18-17,-18 18-15,18-1 16,-18-17-1,0 0 1,17 0 0,1 18-16,-1-18 31,-17 18-31,0-18 15,0 17 1,18-17-16,0 0 31,-1 0 250,-17 0-265,18 0 15,-18 0 31,0-17-31,18 17 1,-18-18-32,0 18 15,17 0-15,1 0 16,-18-18-1,18 18 1,-18-17 0,17 17-1,1 0 32,-18 0-47,18 0 16,-18 0-1,17 0 1,1 0-1,-18 0 17,17 0-1,1-18 0,0 18 16,-18 0-16,17 0 0,1 0 0,0 0-15,-18 0 0,17 0 15,1 0 0,-18-18 0,18 18-15,-1-17-1,1 17 1,-18 0 0,17 0-1,1 0 16,0 0-15,-18 0 0,17 0-1,1-18 1,-18 18-16,18-18 15,-1 18 1,1 0 15,-18 0-15,18 0-1,-1 0 17,1 0-32,-18 0 31,17 0-16,1 0 1,0-17 0,-1 17-16,1 0 15,0 0 1,-18 0 15,17 0-15,1 0-1,-18 0 16,35 0-31,-17 0 16,-18 0 0,18 0-16,-1 0 31,1 0-16,-18 0 1,17 0 0,19 0-1,-36 0-15,17 0 16,1 0-1,0 0 1,-18 0 15,0 17-31,17-17 16,1 0-1,-18 0-15,35 0 16,-17 0 0,-18 0-16,17 0 15,1 0 1,0 0 15,-18 0-15,17 0-1,1 0 16,0 0 1,-18 0-17,17 0-15,1 18 31,0-18-31,-1 0 16,1 0 0,-1 0-16,-17 0 31,0 18-31,18-18 15,0 0 1,-1 0-16,1 0 16,0 0-1,-1 0-15,1 0 16,0 0-1,-18 0-15,17 0 16,1 0 0,0 0 15,-18 0-31,17 0 31,-17 0-31,18 0 16,-18 0-1,17 0-15,-17-18 31,18 18-31,0 0 16,-18 0 15,17 0-15,1 0-1,0-18 48,-18 18-48,17 0 1,1 0 15,0 0-31,-18 0 16,17 0-1,1 0 1,-18 0 0,17 0-1,1 0 16,0 0-15,-1 0 0,1 0-16,0 0 15,-1 0 1,1 0 15,0 0-15,-18 0-1,17 0 16,1 0-31,-1 0 16,1 0 0,0 0-16,-1 0 15,-17 0 1,18 0 15,0 0-15,-18 0-1,17 0 1,1 0 15,0 0-31,-1 0 16,1 0-1,0 0-15,-1 0 16,1 0-1,-1 0-15,-17 0 32,18 0-32,0 0 15,-1 0 1,1 0-16,0 0 15,-1 0 1,-17 0 15,18 0-15,0 0-1,-18 0-15,17 0 16,18 0 0,-35 0-1,18 0 1,0 0-1,-1 0-15,1 0 32,0 0-17,-1 0-15,-17 0 16,36 0-16,-19 0 31,-17 0-15,18 0-1,-1 0 16,-17 0-31,18 0 16,-18 0 0,0 18-16,18-18 15,-1 0 1,1 0-16,0 0 15,-1 0 1,1 0 0,0 0-16,-1 0 15,1 0 1,0 0-16,-1 0 15,1 0 1,-1 0-16,1 0 16,0 0-1,-1 0-15,1 0 16,0 0-1,-1 0-15,1 0 16,0 0 0,-1 0-16,1 0 15,-1 0 1,1 0-16,0 0 15,-1 0 1,-17 0 15,18 0-15,17 0-1,-35 0 1,18 0-16,17 0 16,-35 0-1,18 0 16,-1 0-15,-17 0 0,36 0-1,-19 18 1,-17-18-16,36 0 15,-19 0 1,-17 0-16,36 0 16,-19 0-1,-17 0-15,36 0 16,-19 0-1,-17 0-15,35 17 16,-17-17 0,0 0-16,-18 0 15,35 0 1,-17 0-16,-18 0 15,17 0 1,1 18 0,0-18-1,-1 0 1,18 0-16,-17 0 15,0 0 1,-1 0-16,-17 0 16,36 0-1,-19 0-15,-17 0 16,36 0-1,-19 18 1,-17-18-16,35 0 16,-17 0-16,-18 0 15,35 0 1,1 0-16,-36 0 15,17 0 1,19 0-16,-36 0 16,17 0-1,1 0-15,0 0 31,-18 0-15,17 0-16,1 0 16,-18 0-1,35 0 1,-17 0-1,-18 0-15,35 0 16,0 0 0,-17 0-16,17 0 15,-17 0 1,-1 0-16,1 0 15,0 0 1,-1 0-16,1 0 16,0 0-1,-1 0-15,1 0 16,0 0-1,-18 0-15,17 0 32,1 0-17,-1 0 1,1 0-1,0 0 1,-1 0 0,1 0-16,0 0 31,-1 0-16,-17 0 1,18 0 15,0 0-31,-18 0 16,35 0-1,-17 0 1,-18 0 0,17 0 46,1 0-15,-1 0 296,-17-18-327,18 18 15,0 0-16,-1 0 1,-17 0 15,18 0-15,0 0-1,-1 0 1,-17-18 0,18 18 15,0 0-16,-18 0 1,0-17 0,17 17-16,1 0 31,-1 0-31,-17 0 31,18 0-31,0 0 16,-1 0-1,1-18-15,0 18 32,-1 0-17,-17 0 1,0-18 15,18 18 31,0-17-62,-18 17 32,17 0 295,-17 0-311,0 17 31,0 1-16,0-18-16,0 18-15,0-1 16,0 1 0,0-18-16,0 18 15,0-1 1,0-17-16,0 0 15,-17 36 1,-1-36 0,18 17-1,-18-17-15,18 0 31,0 0 63,0-17 452</inkml:trace>
</inkml:ink>
</file>

<file path=ppt/ink/ink1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47:57.062"/>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11677 15328 0,'0'0'265,"0"-17"-171,18 17-79,-18 0-15,17 0 16,1 0-1,-1 0-15,-17 0 16,18 0 0,-18 0 15,18 0 0,-18 0-15,17 0-1,1 0 16,0 0-15,-18 0 31,17 0-16,1 0-15,0 0-1,-18 0 1,17 0 15,1 0-15,0 0-1,-18 0 16,17 0-15,1 0 0,-18 0 15,17 0-16,1 0 1,0 0-16,-18 0 31,17 0-15,1 0-1,0 0 1,-18 0 15,17-18-31,1 18 16,-18 0-1,18 0-15,17 0 16,-35 0 0,17 0-16,19 0 15,-36 0 1,17 0 15,1-18-15,0 18-1,-18 0-15,35-17 16,-17 17-1,-18 0-15,35 0 16,-18 0 0,-17 0 15,18 0-31,0 0 15,17-18 1,0 18-16,1 0 16,-36 0-1,17 0-15,19 0 16,-36 0-16,17 0 15,18 0 1,-35 0-16,18 0 16,17 0-1,-35 0-15,18-18 16,17 18-1,-35 0-15,18 0 16,0 0 0,-1 0-16,1 0 15,-1 0 1,1 0-1,-18 0 1,18-17 0,-1 17-1,1 0-15,0 0 16,-1 0-1,1 0-15,-18 0 32,18 0-17,-1 0 1,-17 0-1,18 0-15,17 0 16,-35-18 0,18 18-16,-1 0 15,1 0 1,-18 0 15,18 0-31,17 0 16,-35 0-1,18 0-15,17 0 16,-35 0-1,18 0 1,-1 0 0,1 0-1,-1 0 1,1 0-16,0 0 15,-18 0 1,35 0-16,-17 0 16,-18 0-16,17 0 15,1 0 1,-18 0 15,18 0-31,-1 0 16,1 0-1,17 0-15,0 0 16,-17 0-1,0 0-15,-1 0 16,1 0 0,0 0-16,17 0 31,-35 0-31,17 0 15,19 0 1,-36 0-16,17 0 16,19 0-1,-36 0-15,0 0 16,17 0-1,1 0 1,0 0 0,-18 0-1,17 0 1,1 0-1,0 0 1,-18 0 0,17-18 15,1 18-31,-18 0 15,17 0 1,1 0-16,0 0 16,-1 0-1,1 0-15,0 0 16,-1 0-1,1 0 1,0 0 0,-18 0-16,17 0 15,1 0 1,-1 0-16,1 0 15,0 0-15,-1 0 16,1 0 0,0 0-16,-1 0 15,1 0 1,0 0-1,-1 0 1,-17 0-16,35 0 16,-17 0-1,-18 0 1,35 0-16,-17 0 15,-18 0-15,35 0 16,-17 0 0,-18 0-1,18 0 1,17 0-16,-35 0 15,18 0 1,-1 0-16,1 0 16,-1 0-1,1 0-15,0 0 16,-1 0-16,1 0 15,-18 0 1,18 0-16,-1 0 31,-17 18-31,18-18 16,-18 18-1,0-18-15,0 17 16,18-17 0,-1 0-16,-17 0 15,18 0 1,-18 0-1,0 18 1,17-18 0,1 0-1,-18 18 1,0-18-1,18 0-15,-18 17 16,17-17 46,-17 0-62,18 0 16,-18 18 0,0-18-16,18 0 31,-18 18 16,17-18-32,1 0 1,-18 0-1,18 0 1,-1 0 31,1 0-16,-18 0 0,17 0-15,-17 17 109,18-17-94,-18 18-31,0-1 125,0-17-110,0 0 1,53 0 62,-35 0-63,17 0 32,-17 0 0,17 0-31,18 0 46,-36 0-46,-17 0-1,53 0 16,-53 18-15,36-18 31,17 0 15,-53 18-46,52-18 31,-52 0-32,-17 0 1,-1 0-1,53 0 1,-35 0 0,-17 0-1,-1 0 16,-17 17-31,-18-17 16,35 0 0,-17 0-16,0 0 15,17 0 1,-17 0-16,17 0 15,1 0 1,-1 0-16,0 0 16,18 0-1,-17 0 16,-1 0-15,0 0 0,18 0 46,-17 0-46,-1 0-16,18 0 15,-18 0 1,1 0 15,-1 0-15,18 0-1,-35 0 16,17 0-31,18 18 16,-35-18 0,0 18-16,17-1 15,-17-17 1,0 18-16,17-18 15,0 18 1,1-18-16,-19 0 16,36 0-1,-17 0 16,-1 17-15,18-17 0,-18 0 93,18 18-109,-17-18 15,-1 17 1,18-17 0,-17 0-1,-1 0 16,0 0-15,1 0 0,-1 0-1,0 0 1,18 0-16,-35 0 15,17 0 1,18 0-16,-17 0 16,-1 0-1,0 0 1,18 0 15,-17 0-15,-18 0-1,35 0 1,-18 0-1,0 0-15,18 0 32,-17 0-17,-1 0 1,0 0-1,18 0 1,-17 0 15,-1 0-15,0 0-1,18 0 17,-17 0-32,-1 0 15,1 0-15,-19 0 31,19 0-31,17 0 16,-36 0 0,19 0-16,17 0 15,-18 0 1,0 0-1,1 0 1,17 0-16,-35 0 16,17 0-1,0 0-15,1 0 16,-1 0-1,0 0-15,1 0 16,-1 0 0,0 0-16,1 0 15,-1 0 1,18 0-1,-18 0 1,1 0 0,17 0 15,-18 0 31,-17 0-31,35 0-31,-18 0 16,-17 0 0,35 0-16,-35 0 15,-1 0 1,19 0-16,-36 0 15,18 0 1,17 0-16,-17 0 16,17 18-1,0-18-15,1 0 16,-18 0-16,17 0 15,-17 18 1,-1-18-16,1 0 16,-18 0-1,0 0-15,0 0 16,18 17-1,0-17-15,-1 0 16,36 0 0,-35 0-16,18 0 15,17 0 1,-18 0-16,-17 0 31,17 0-31,0 0 16,1 0-1,-1 0-15,0 0 16,1 0-1,-1 0-15,1 0 16,-1 0 0,0 0-16,1 0 15,-1 0 1,0 0-16,1 0 15,-1 0-15,0 0 16,-17 0 0,-18 0-16,0 0 15,36-17 1,-19 17-16,1-18 15,17 18 1,1 0-16,-18 0 16,35 0-1,-18 0-15,0 0 16,18 0-1,-17 0 17,-1 0-17,0 0 1,18 0 15,-17-18 16,-1 18-16,0 0-31,-34 0 16,-19 0-1,18 0-15,18 0 16,-1 0-1,1 0-15,35 0 16,-35 0 0,17 0-1,18 0 1,0-17 15,0-1 16,-17 18-32,-1 0 1,0 0 0,18 0-1,-17 0 16,17-17 16,0-1-31,17 18-1,1 0 1,0 0 0,-18 0-1,35 0-15,0 18 16,-35-1-1,35-17-15,-17 0 16,-18 18 0,0-18-16,35 0 31,-17 0-31,0 0 15,17 0 1,18 0-16,-53 0 16,18 0-1,-1 0-15,1 17 16,-1-17-16,1 0 15,0 0 1,-1 0-16,1 0 16,0 0-1,-1 0-15,19 0 16,-1 0-1,0 0-15,0 0 16,-17 0 0,0 0-16,-1 0 15,1 0 1,0 0-1,17 0 1,-35 0-16,70 0 16,-34 0-1,34 0-15,-17 0 16,0 0-1,-35 0-15,17 0 16,0 0 0,-17 0-16,0 0 15,-1 0-15,18 0 16,1 0-1,17 0-15,-53 0 16,17 0 0,19 0-16,-1 0 15,0 0 1,0 0-16,-17 0 15,17 0 1,18 0-16,-17 0 16,16 0-1,-16 0-15,-19 0 16,36 0-1,-35 0-15,0 0 16,17-17 0,35-1-16,1 18 15,52-35 1,-34 35-16,-36-18 15,-18 18 1,0-17-16,0 17 16,-17 0-1,0 0 1,-1 0-1,1 0 1,0 0-16,52-18 16,54 18-1,-54 0-15,1 0 16,-36 0-1,18 0-15,-18 0 16,-35 0 0,18 0-16,-1 0 31,1 0-16,0 0 1,17 0 0,-35 0-1,18 0-15,17 0 16,-35 0-1,18 0-15,-1 0 32,1 0-17,-18 0 1,0 18 140,17-18 624,1 0-749,0 0-15,-18 0-1,0 0 94,17 0-77,-17-18-17,18 18 1,-18 0 77,18 0-61,-1 0-32,1 0 31,-18 0-16,18 0 1,-1 0 15,1 0 16,-18-18-16,0 18 32,17 0 30,1 0-62,0 0-15,-18 0 78,0-17-79,0-1 79,0 18 140,0-18-187,0 1-1,0 17 173,0 0-219,-18 0 15,0-18 1,1 18-16,-18-17 16,-1 17-1,-17-18-15,53 18 16,-17-18-1,-1 18-15,0-17 16,1 17 0,-18 0 15,35 0-31,-18 0 15,-17 0 1,35 0-16,-18 0 16,-17 0-1,35 0-15,-18 0 16,0 0-16,18 0 31,-17 0-15,-1 0-1,-17 0-15,0 0 16,-36 0-1,0 0-15,19 0 16,16 0 0,1 0-16,0 0 15,17 0 1,0 0-16,1 0 15,17 0 1,-18 0 15,1 0-31,-1 0 16,0 0-1,1 0 1,-1 0 0,18 0-1,-18 0 16,1 17-15,-1-17 0,-17 0-16,0 0 15,17 0 1,-17 0-16,-1 0 15,36 0 1,-17 0-16,-1 0 16,0 0-1,1 0 16,-1 0-31,0 0 16,-17 0 0,0 0-16,17 0 15,1 0 1,-1 0-16,0 0 15,1 0 1,-1 0-16,18 0 16,0 0-16,-53 0 15,18 0 1,0 0-16,-18 0 15,0 0 1,18 0-16,-18 0 16,17 0-1,1 0-15,17 0 16,-17 0-1,17 0-15,18 18 16,-35-18 0,18 0-1,17 0 1,-18 0-16,-17 0 15,35 0 1,-18 0-16,0 0 16,1 0-1,-1 0 1,0 0-1,1 0-15,-18 0 16,-18 0 0,35 0-16,-17 0 15,-1 0-15,36 0 16,-35 0-1,18 0-15,17 0 16,-18 0 0,0 0-1,1 0 1,17 0 15,-18 0 31,0 0 1,1 0-48,-1 0 1,0 0-16,1 0 16,-1 0-1,0 0 1,1 0 15,-1 0-15,-17 0-1,17 0-15,18 0 16,-35-18-1,17 18-15,18-17 16,-17 17 0,-1 0 15,0 0-16,18-18 63,0 18-46,0 0 14,-17 18-14,-18-18-17,35 0 1,-18 0-16,0 0 15,18 0 1,-17 0 0,-1 0-1,18-18 1,-18 18-1,18 0 1,-17 0 0,-1 0 30,0 0-30,1 0 0,-1 0-1,1 0 1,17 0-16,-18 0 31,0 0-15,18 0-1,0-18 32,-17 18-31,-1 0-1,0 0 32,18 0 47,-17 0-79,-1 0 16,0 0 32,18 0-1,-17 0 110,-1 0-125,18-17-16,0 17 0</inkml:trace>
</inkml:ink>
</file>

<file path=ppt/ink/ink1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03:15:19.161"/>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5174 2339 0,'0'0'187,"26"0"-171,0 0-1,0 0 1,26 0-16,0 0 15,-26 26 1,26-26-16,26 0 16,-52 0-1,26 0-15,0 0 16,-26 0-16,0 0 15,0 0 1,26 0 0,-26 0-1,0 0-15,0 0 16,0 0-1,0 0-15,-26 0 16,26 0 0,0 0-1,-26 0-15,26 0 31,0 0-15,0 0 0,-26 0 15,0 26-31,26-26 15,0 26 1,26-26 0,-26 0-1,52 0 1,-52-26-16,26 26 15,0-26 1,-52 26 0,26 0-1,26 0-15,-52 0 16,26 0-16,0 0 15,0 0 1,0 0-16,0 0 16,0 0-1,-26-26 1,0 26-1,26 0 1,0 0 0,-26 0-1,26 0 16,0 0-15,0 0 0,-26 0 15,52 0-16,-26 0 1,-26 0-16,52 0 16,-26 0-16,-26 0 15,52 0 1,-26 0-1,-26 0 1,26 0 15,0 0-15,0 0 15,-26 0-15,26 0-1,0 0-15,0 0 16,0 0-1,0 0 1,0 0 0,0 0-16,0 0 15,0 0-15,-26 0 16,52 0-1,-26 0-15,-26 0 16,52 0 0,-26 0-16,-26 0 15,0-26 1,26 26-16,0 0 31,-26-26-31,0 26 16,26-26-1,0 26 1,0 0 15,0 0-15,26 0-1,-26 0 1,-26 0-16,52 0 15,-26 0 1,-26 0-16,26 0 16,26 0-1,-52 0 1,26 0-1,26 0-15,-52 0 16,26 0 0,26 0-16,-52 0 15,26 0-15,26 0 16,-52 0-1,26 0-15,26 0 16,-52 0 0,26 0-16,0 0 15,0 0 1,0 26-16,0-26 15,0 0 1,0 0-16,0 0 16,0 0-16,0 0 15,0 0 1,0 0-16,0 0 15,0 0 1,0 0-16,0 0 16,0 0-1,0 0-15,0 0 16,0 0-16,0 0 15,0 0 1,0 0-16,0 0 16,0 0-1,0 0-15,0 0 31,-26 0-15,26 0 0,0 0-1,0 0-15,0 0 16,0 0-1,0 0-15,0 0 16,0 0 0,-26 0-16,26 0 31,0 0-16,0 0 1,-26 0 0,26 0 15,26 0-16,-52 0 1,26 0-16,26 0 16,-52 0-1,26 0-15,26 0 16,-52 0-16,26 0 31,0 0-15,0 0-1,-26 0 1,52 0-1,-26 0-15,-26 0 16,26 0 0,0 0-16,0 0 15,0 0-15,0 0 16,0 0-1,0 0 1,0 0 0,0 0-16,-26 0 15,52 0 1,-26 0-16,-26 0 15,26 0 1,0 0 0,-26 0-16,26 0 15,0 0 1,0 0 15,-26 0-15,52 0-1,-26 0 1,-26 0 15,52 0-31,-26 0 16,-26 0-1,52 0-15,-26 0 16,-26 0-1,52 0-15,-26 0 16,-26 0 0,26 0 15,0 0-16,0 0 1,-26 0 0,26 0-1,26 0 1,-52 0-16,26 0 15,26-26 1,-26 26-16,26 0 31,-26 0-31,0 0 16,0 0-16,0 0 15,-26 0 1,52 0-16,-26 0 16,-26 0-1,52 0-15,-26 0 16,-26 0-1,52 0-15,-26 0 16,-26 0-16,52 0 16,0 0-1,-52 0-15,26 0 16,26 0-1,-52 0-15,26 0 32,0 0-17,0 0 1,-26 0-1,26 0 17,0 0-17,-26 0 1,26 0-1,0 0 1,0 0 15,-26 0-15,26 0 0,0 0-1,0 0 16,-26 0 1,26 0-17,0 0 1,-26 0-1,0 26-15,26-26 16,0 0 0,0 0 15,-26 0-16,26 0 1,-1 0 0,1 0 77,-26 0-62,26 26-15,0-26-16,-26 0 31,0 26-31,26-26 16,0 0 140,26 0-94,-26 0-15,52 0-31,-78 0-16,78 0 62,-52 0-62,26 0 62,26 0 1,-26 0-1,26 0 1,0 0-1,0 0 0,-104 0-30,0 0-17,26 0-15,-26 0 16,-26 0-1,26 0-15,-26 0 16,0 0 0,26 0-16,-26 0 15,-26 0-15,52 0 16,-78 0-1,26 0-15,0 26 16,52-26 0,-77 26-16,25 0 15,26-26 1,52 0-16,-52 0 15,26 0 1,26 0 0,-52 0-16,-26 0 15,78 0 1,-26 0-16,0 0 15,0 0 1,0 0-16,0 0 16,0 0-1,0 0-15,0 0 16,0 0-1,26 0 1,-26 0 15,0 0 0,0 0 1,26 0-17,-26 0 1,26 26-1,-26-26 1,26 26 0,-26-26-16,0 0 15,0 0 1,26 0-16,-52 26 15,26-26 1,-26 26-16,-26-26 16,0 0-16,26 0 31,0 0-31,0 0 15,52 0 1,-26 0-16,-26 0 16,52 0-1,-26 0-15,-26 0 31,26 0-31,0 0 16,0 0-16,0 0 16,26 0-1,-26 0 1,0 0-1,26 0 17,-26 0-32,0 0 15,0 26-15,26-26 16,-52 0-1,26 0-15,0 0 16,-52 0 0,26 26-16,0-26 15,0 0 1,0 0-16,26 0 15,0 0 1,-26 0 0,52 0-16,-26 0 0,-26 0 15,26 0 1,0 0-16,0 0 15,0 0 1,0 0-16,0 0 16,26 0-1,-26 0 16,0 0-15,0 0 0,26 0 62,-26 0-63,-26 0 16,52 0-31,-26 0 16,-26 0 0,26 0-16,-26 0 15,26 0 1,26 0-16,-26 0 15,0 0 1,0 0-16,0 0 16,0 0-16,0 0 15,0 0 1,0 0-16,0 0 15,0 0 1,-26 0-16,52 0 16,-52 0-1,26 0-15,26 0 16,-26 0-1,-26 0-15,52 0 16,-26 0-16,-26 0 31,52 0-31,-26 0 31,0 0-31,0 0 32,26 0-17,-26 0 1,0 0-1,0 0 17,26 0-1,-26 0-31,0 0 15,0 0 1,0 0-16,0 0 16,0 0-16,0 0 15,-26 0 1,52 0-1,-26 0 1,-26 0 0,26 0-16,0 0 15,0 0 1,-26 0-16,26 0 15,0 0-15,-26 0 16,0 26 0,26-26-16,-52 0 15,52 0 1,0 0-16,0 0 15,-26 0 1,26 0-16,26 0 16,-52 0-1,26 0-15,26 0 16,-26 0-16,-26 0 15,52 0 1,-26 0-16,-26 0 16,52 0-1,-52 0-15,26 0 16,-26 0-1,0 0-15,26 0 16,-26 0-16,0 0 16,26 0-1,-26 0-15,-26 0 31,52 0-31,-26 0 0,26 0 32,-26 0-32,0 0 15,26 0 1,-52 0-16,26 0 15,26 0-15,-26 0 16,0 0 0,26 0-16,-26 0 15,26 0 1,0 0-16,0-26 15,0 26 1,0 0 0,26 0-1,-26 0 1,0 0 15,0 0-15,26-26-1,0 26-15,0 0 16,-52 0-1,26 0-15,26 0 16,-26 0-16,-26-26 16,52 26-1,-26 0-15,-26 0 16,52 0-1,-26 0-15,0 0 16,26 0 0,-26 0 15,0 0-16,0-26 95,26 0-79,0 26-31,0 0 15,-26 0 1,0-26 0,0 26-1,26-26-15,-26 26 31,0 0-15,26 0 0,-26 0-1,0 0 48,26 0 61,-26 0-108,26-26-16,-26 26 16,0-26-1,0 26-15,0 0 16,0 0-16,0 0 15,26 0 1,-26 0 15,0 0-15,26 0 218,26 0-203,-26 0-31,52 0 31,-26 0-31,0 0 16,26 0-16,-26 0 15,0 0 1,0 0-16,0 0 16,26 0-1,0 0-15,-52 0 16,26 0-1,26 0-15,-52 0 16,26 0 0,0 0-1,0 0 16,0 0-31,0 0 16,0 0 0,0 0-16,0 0 15,0 0 1,0 0-16,0 0 15,0 0-15,-26 0 32,26 0-17,0 0 1,-26 0-1,26 0 1,26 0-16,-52 0 16,26 0-1,26 0-15,-52 0 16,26 0-16,26 0 15,-52 0 1,26 0 15,0 0 0,0 0-31,0 0 16,0 0-16,0 0 16,-26 0-1,52 0 16,0 0-31,-52 0 16,26 0 0,26 0-16,0 0 15,0 0 1,0-26-16,-52 26 15,78-26-15,-52 26 16,-26-26 0,52 26-16,-26 0 15,-26 0 1,26 0-16,0 0 31,0 0-15,-26 0-1,0 0 63,26 0-47,-26 0 94,-26 0-109,-26 0-16,26 0 15,0 0-15,-52 0 16,52 0 0,-26 0-16,0 0 15,26 0 1,-26 0-16,0 0 15,0 0 1,26 0-16,0 0 16,0 0-1,0 0-15,0 0 16,0 0 15,26 0-15,-26 0-1,0 0 16,0 0-15,26 0 0,-52 0-16,26 0 15,26 0-15,-26 0 31,-26 0-31,52-26 16,-26 26 0,0 0-1,26 0 1,-26 0-1,0-26 32,0 26-31,0-26-16,-26 26 15,-26 0 1,52-26-16,0 26 16,0-26-1,0 26-15,26 0 16,-26-26 15,0 26-31,0 0 31,26 0-15,-52 0-1,26 0-15,26 0 16,-26 0 0,0 0-1,26 0 16,-26 0-15,0 0 140,26 0-125,-26 0-31,26 0 31,0 26 16,-26-26-16,26 0-15,0 0 374,26 0-390,0 0 16,0 0-1,0 0-15,0 0 16,0 0-1,0 0-15,0 0 32,0 0-32,0 0 0,0 0 31,0 0-31,-26 0 15,26 0-15,0 0 32,0 0-17,-26 0 1,26 0 15,0 0-15,0 0-1,0 0-15,0 0 16,-26 0-16,52 0 15,-26 0 1,-26 0 15,26 0-15,0 0-1,0 0 1,0 0 0,0 0-1,0 0-15,26 0 16,0 0-1,-52 0-15,26 0 16,26 0 0,-52 0-16,26 26 15,0-26 1,0 0-16,0 0 15,26 0-15,0 26 16,-26-26 0,0 0-16,26 0 15,-52 0 1,26 0-16,0 0 15,-26 0 1,26 0 0,0 0-1,0 0 1,-26 0-16,26 0 15,26 0 1,-52 0-16,26 0 16,0 0-1,0 0 16,-26 0-15,26 0 0,0 0-1,-26 26 1,26-26-1,0 0-15,26 0 16,-26 0 0,26 0-16,26 0 15,-52 0 1,0 0-16,0 0 15,0 0-15,0 0 32,0 0-17,-26 0 1,26 0-16,26 0 15,-26 0 1,52 0-16,0 0 16,52-26-1,-26 0-15,0-52 16,-52 78-16,0 0 15,-52 0 1,52-26-16,-26 26 31,0 0 0,-26-26-15,26 26 0,0 0-1,0 0 16,0 0-15,0 0 0,-26 0-1,26 0 1,26 0-16,-52 0 15,26 0-15,26 0 16,-52 0 0,26 0-1,0 0 1,0 0 15,-26 0-15,26 0-1,0 0 1,0 0 15,-26 0-15,26 0-1,0 0 1,-26 0 15,26 0-15,0 0-1,0 0 16,-26 0-15,26 0 0,0 0-16,0 0 15,0 0 1,0 0-16,0 0 15,0 0-15,52 0 16,-52 0 0,26 0-16,-26 0 15,0 0 1,0 0-16,0 0 15,0 0 1,0 0-16,0 0 16,0 0-1,0 0-15,0 0 16,0 0-16,0 0 15,0 0 1,0 0-16,26 26 16,26-26-1,-26 0-15,0 26 16,26-26-1,-26 26-15,26-26 16,-52 0-16,26 0 16,0 0-1,26 0-15,-26 0 16,0 0-1,-26 0 1,78 0 0,-26 0-16,-52 0 15,26 0 1,0 0-16,-26 0 15,-26 0-15,26 0 16,0 0 0,0 0-1,-26 0 1,26 0-1,0 0 1,-26 0 31,26 0-16,0 0-15,0 0-1,0 0 1,0 0-1,0 0-15,0 0 16,0 0-16,0 0 16,0 0-1,0 0 1,0 0-1,-26 0-15,52 0 16,-26 0 0,-26 0-16,26 0 15,26 0 1,-52 0-1,26 0-15,0 0 16,0 0 0,-26 0 15,26 0-16,0 0 1,-26 0 0,52 0-1,-26 0-15,-26 0 16,26 0-16,0 26 15,0-26 1,0 26-16,0-26 16,0 0-1,0 0-15,0 26 16,0-26-1,0 0 1,-26 0 0,25 0-1,-25 26 48,26-26 46,-26 26-94,0-26 1,26 0 0,0 0-1,-26 26-15,26-26 16,-26 0 46,26 0-31,0 0 63,0 0-78,-26 0 15,0 26-31,26 0 78,0-26-16,-26 26-46,0 0 15,0-26 16,0 26 124,0 0-77,0 0-63,0-26-15,0 0-1,-26 0 1,26 0 15,-26 0-15,26 26-1,-26-26-15,0 0 16,26 0 15,-26 0-15,-26 0-1,52 0 1,-26 0 0,-25 0-16,51 0 15,-26 0 1,0 0-16,0 0 15,0 0 1,0 0 0,0 0 15,26 0-16,-26 0 1,0 0 15,0 0-31,0 0 16,-26 0-1,0 0-15,26 0 16,-26 0-16,26 0 16,-26 0-1,-26 0-15,52 0 16,-26 0-1,0 0-15,26 0 32,0 0-32,0 0 15,0 0-15,0 0 16,0 0-1,26 0 1,-26 0 0,0 0 15,26 0 140,26 0-155,78 0 0,-52 0-1,52-26-15,0 0 16,0 0-1,-26 26-15,0 0 16,-52 0 0,26 0-1,-26 0-15,0 0 16,0 0-1,0 0 17,-26 0-17,26 0 1,0 0-1,0 0 1,-26 0 0,0 0-16,26 0 31,-1 0-16,-25 26 63,0-26-62,0 0 0,26 0 15,0 0-16,0 0 17,-26 26-17,26 0 1,0-26-1,0 0 266,-26 0-265,26 0 15,0 0-15,-26 26 93,26-26-94,-26 0-15,26 0 32,-26 26-32,0 0 31,0 0 0,0-26 125,0 26-109,0-26-32,-26 0-15,0 0 16,0 0 0,0 0-16,-26 0 15,26 0 1,26 0-16,-52 0 15,1 0 1,51 0 0,-26 0-16,-26 0 15,52 0 1,-26 0-16,0 0 15,0 0 1,26 0 0,-26 0-1,0 0 1,26 0-1,-26 0 32,0 0-31,0 0-1,26 0 1,-26 0-16,-26 0 16,52 0-1,-26 0 16,0 0-15,0 0 0,0 0-1,-26 0 1,52 0-1,-52 0-15,0-26 16,26 26 0,0 0-16,0 0 15,0 0 1,-26-26 15,0 26-31,52-26 16,-26 26-1,0 0 1,0 0 15,26 0-15,-26 0-1,0 0 1,0 0-1,0 0 1,-52 0-16,52 0 16,26 0-1,-52 0-15,26 0 16,-26 0-1,0 0-15,26 0 16,-26 0 0,-26 0-16,26 0 15,-26 0-15,26 0 16,-26 0-1,52 0-15,-26 0 16,26 0 0,-26 0-16,0 0 15,26 0 1,-52 0-16,26 0 31,0 0-31,26 0 0,-26 0 16,26 0-1,0 0 1,0 0-16,0 0 15,0 0 1,-26 26 0,0-26-1,52 0-15,-26 0 16,-26 0-16,0 0 15,0 0 1,-26 0-16,26 0 16,0 0-1,0 0-15,52 0 16,-52 0-1,26 0-15,26 0 16,-52 0 0,26 0-16,26 0 15,-26 0-15,-26 0 16,52 0-1,-26 0-15,-26 0 16,52 0 0,-26 0-16,-26 0 15,52 0 1,-78 0-1,52 0 1,26 0-16,-26 0 16,-26 0-1,52 0 1,-26 0-16,0 0 15,0 0 1,0 0-16,0 0 16,0 0-1,0 0-15,0 0 16,0 0-1,0 0 1,0 0-16,0 0 16,0 0-1,0 0-15,0 0 16,-26 0-1,0 0-15,26 0 16,-26 0 0,0 0-16,26 0 15,-26 0 1,26 0-16,26 0 15,-52 0-15,26 0 16,26 0 0,-52 0-16,26 0 15,0 0 1,0 0-16,0 0 15,0 0 1,0 0-16,0 0 16,-26 0-16,-26 0 15,52 0 1,-26 0-16,0 0 15,0-26 1,26 26-16,-26-26 16,-26 26-1,52 0-15,-26 0 16,0-26-1,26 26-15,-26 0 16,-26 0-16,52 0 16,-26 0-1,0 0 1,26-26-1,-26 26-15,0-26 16,-26 26 0,52-26-16,-26 26 15,0 0 1,26 0-16,-52-26 15,0 26-15,26 0 16,0 0 0,-26-26-16,26 26 15,26 0 1,0-26-16,0 26 15,0 0 1,0 0-16,0 0 16,26 0-16,-26 0 31,0 0-16,0 0 1,26 0 0,0-26 46,0 0-15,0 0-16,0 26 0,52 0-15,-52-26-16,26 26 15,52 0-15,-52 0 16,26 0 0,0 0-16,-26 0 15,0 0 1,0 0-16,26 0 15,-26 0 1,0 0-16,0 0 16,0 0-16,0 0 15,0 0 1,0 0-16,0 0 15,0 0 1,26 0-16,-26 0 16,26 0-1,0 0-15,-26 0 16,26 0-1,-26 0-15,-26 0 16,52 0-16,-26 0 16,-26 0-1,26 0-15,26 0 16,-52 0-1,26 0-15,26 0 16,-52 0 0,26 0-16,26 0 15,-52 0 1,26 0-16,0 0 15,0 0 1,0 0 0,0 0-16,0 0 15,26 0 1,-26 0-16,0 0 15,0 0 1,0 0-16,-26 0 16,52 0-16,-26 0 15,-26 0 1,52 0-16,0 0 15,-26 0 1,26 0-16,-26 0 16,0 0-1,0 0-15,0 0 16,0 0-1,52 0-15,-26 0 16,-26 0-16,0 0 16,26 0-1,-52 0-15,26 0 16,26 0-1,-26 0-15,26 0 16,-26 0 0,0 0-16,26 0 15,-52 0 1,52 0-16,0 0 15,-26-26-15,26 26 16,26-26 0,-26 26-16,-26-26 15,26 26 1,0 0-16,-26 0 31,26 0-31,-26 0 16,-26 0-16,26 0 15,0 0 1,-26 0 15,26 0-15,-26 0 108,0 0-108,-26-26 0,-26 26-16,26 0 15,0-26 1,0 26-16,0-26 15,0 26-15,0 0 16,26 0 0,-26 0-16,0 0 31,0 0 0,26 0-31,0-26 16,-26 26-16,0 0 15,26 0 1,-52 0 15,0 0-31,26 0 16,0 0-1,0 0-15,0 0 16,-52 0-1,0 0-15,0 0 16,26 0-16,0 0 16,0 0-1,26 0-15,-26 0 16,26 0-1,-26 0-15,-26 0 16,52 0 0,-26 0-16,26 0 15,0 0 1,-52 0-16,52 0 15,0 0-15,26 0 16,-52 0 0,26 0-16,26 0 15,-26 0 1,0 0-1,26 0 1,-26 0 0,-26 0 15,52 0-31,-26 0 15,0 0 1,-26 0 0,0 0-1,0 0 1,52 0-1,-26 0-15,-26 0 16,26 0-16,-26 0 16,0 0-1,52 0-15,-52 0 16,26 0-1,26 0 17,-26 0-17,0 0 1,26 0-1,-78 0 17,52 0-32,26 0 15,-26 0 1,-26 0-16,52 0 31,-26 0-15,0 0-1,0 0 1,26 0 15,-26 0-15,0 0-1,0 0 1,26 0-1,-26 0 1,26 26 46,-26-26-30,26 0-17,-26 0 1,26 26 93,-26-26-93,26 26-1,-26-26 1,26 0-16,0 0 15,-26 0 1,0 0 0,0 0 15,26 26-31,0-26 15,-26 0 1,0 0 0,26 0-1,-26 0 16,26 26 1,-26-26 248,26 0-264,-26 26 15,26-26-31,0 26 16,-26 0 15,26-26 0,0 26 0,0 0 203,0-26-187,0 0 0,0 26 468,0-26-484,0 0-15,0 0 46,0 26-46,-26-26-1,0 0 16,26 0-15,-26 0 0,0 0-1,26 0 1,0 26 31,-26-26 109,0 0-16,0 0-93,26 0 0,-26 0-16,26 0 16,0 26-16,0 0 0,0 0-15,0-26 15,0 0 109,0 0-124,26 0 15,0 0-15,0 0 15,-26 0-16,0 0 1,26 0 0,0 0 15,-26 0 0,26 0-15,0 0-1,0 0 1,-26 0 15,26 0-15,0 0-1,0 0 16,-26 0-15,26 0 0,0 0-1,-26 0 16,26 0 1,0 0-17,0 0 1,-26 0-1,26 0 17,0 0-17,0 0 1,0 0-1,0 0 1,0 0-16,0 0 16,0 0-16,0 0 15,0 0 1,0 0-16,0 0 31,-26 0-15,26 0-1,0 0 1,0 0-1,-26 0 1,26 0 15,0 0-15,26 0-1,0 0-15,0 0 16,-52 26 0,52-26-16,-26 0 31,-26 0-16,26 0 1,0 0 0,-26 0 15,26 0-31,0 0 47,0 26-32,0-26 1,0 0-16,26 26 15,-52-26 1,52 26-16,-26-26 16,26 0-1,0 0-15,0 26 16,0-26-1,0 0-15,0 0 16,-26 0-16,26 0 16,0 0-1,-26 0-15,52 26 16,-26-26-1,-26 0-15,0 0 16,26 0 0,-52 0-16,26 0 15,0 0 1,0 0-16,0 26 15,0-26-15,0 0 16,26 0 0,-26 26-1,0-26 1,26 0-16,-26 0 15,26 26 1,26-26-16,0 0 16,-52 0-16,26 0 15,52 0 1,-52 0-16,26 0 15,-26 0 1,0 0-16,0 0 16,0 0-1,-52 0-15,26 0 16,26 0-1,-52 0-15,26 0 16,0 0-16,0 0 16,-26 0-1,26 0 1,52 0-1,-52 0-15,52 0 16,-26 0 0,-26-26-16,26 0 15,52 0 1,-26 26-16,-52 0 15,52 0 1,-52 0-16,0 0 16,0 0-1,0 0-15,0 0 31,0 0-15,26 0 0,-52 0-16,26 0 15,0 0 1,0 0-1,26 0 1,-26 0 0,0 0-1,0 0 1,26 0-1,-52 0-15,26 0 16,0 0 0,0 0-1,-26-26 1,52 26-16,-26 0 31,-26 0-31,52 0 16,-26 0-1,-26 0-15,26 0 16,26 0-16,-52 0 15,26-26 1,26 26-16,-52 0 16,26 0-1,26 0-15,-52 0 16,52 0-1,-26 0 1,-26 0 0,52 0-16,-26 0 15,-26 0-15,26 0 16,0 0-1,0 0-15,-26 0 16,26 0 0,26 0-16,-52 0 15,52 0 1,-26 0-16,26 0 15,0 0-15,-26 0 16,-26 0 0,52 0-16,-26 0 15,-26 0 1,26 0-16,0 0 31,-26 0-15,26 0-1,0 0-15,0 0 16,0 0 15,0 0-15,0 0-1,-26 0 1,0 0-1,26 0-15,0 0 16,0 0 0,0 0-1,0 0 1,0 26-1,-26-26 1,52 0 0,-26 26-16,-26-26 15,52 0 1,-26 0-16,-26 0 15,26 0-15,0 0 16,-26 0 0,26 0-1,0 0 1,0 0 15,-26 0-15,26 0-1,0 0 1,0 0 15,-26 0-15,26 0 15,0 0-16,0 0 17,-26 0-17,26 0 1,0 0-1,-26 0 17,26 0-17,0 0 110,-26 0-94,25 0 78,-25 0-46,26 0-48,0 0 17,0 0-17,-26 0 1,26 0-1,0 0 17,-26 0-17,26 0 1,-26 0 62,26-26-63,0 26 1,-26-26 0,26 26-1,-26-26 1,26 26-1,0-26-15,-26 26 16,0 0 0,0-26-16,26 26 15,-26-26-15,26 26 16,-26 0-1,0-26-15,26 26 16,52 0 15,-26 0 32,26 0-1,0 0 0,-78 0-46,52 0 31,-52-26 0,78 26-32,-78 0 32,26 0-31,-26 0-16,0 0 31,-26 0-16,26 0 17,-26 0-32,0 0 15,0 0 1,26 0-16,-52 0 15,26 0 1,26 0-16,-52 0 16,26 0-1,26 0-15,-26 0 16,0 0-1,0 0 1,26 0 15,-52-26-15,26 0-1,26 26 17,0 0-32,-26 0 15,0 0 1,0-26-1,26 0 1,-26 0 31,0 26-32,26 0 17,0-26-32,0 0 46,0 26-14,-26 0-17,0 0 1,0 0-1,0-26 1,0 26-16,0 0 16,0 0-1,0 0-15,0 0 31,26 0-31,-26 0 32,26 0-17,0-26 141,0 26-140,26 0-1,26-26 1,-52 26 0,52 0 15,-26 0-31,-26 0 15,26 0 1,26 0-16,-52 0 16,26 0-1,0 0 1,0 0-1,-26 0 17,26 0-17,0 0 157,-26 0-141,0 0-31,26 0 16,0 0-1,0 0 1,-26 26 140,0-26-141,0 0 63,0 26 78,0 0-109,0 0-16,0-26 16,0 26-16,0 0 1,0-26-32,0 26 31,0 0-31,0 0 15,0-26-15,0 26 32,0 0-17,0 0 16,0-26-15,0 0 0,0 26 77,-26-26-15,0 0-15,26 0-32,-26 0-16,0 0 1,26 0 0,-26 0 15,0 0-16,0 0 1,26 0 0,-26 0-1,0 0 1,0 0 187,26 0-188,-26 0 16,0 0-15,26 0 0,-26 0 15,0 0-16,0 0 1,0 0 0,0 0-1,1 0 1,25 0 15,-26 0-15,0 0 30,0 0-14,26 0-17,-26 0 1,0 0-1,26 0 17</inkml:trace>
</inkml:ink>
</file>

<file path=ppt/ink/ink13.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22:31.208"/>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13264 14323 0,'0'0'250,"0"0"-219,18 0-15,0 0-16,-1 0 15,19 0 1,-36 0-16,17 0 16,19-18-1,-19 18-15,18 0 16,18-18-1,-17 1-15,-19 17 16,19 0 0,16 0-16,-52 0 15,18 0 1,17 0-16,-35 0 15,18 0 1,0 0 15,-1 0-15,1 17-1,0-17 17,-1 0-17,-17 0 1,18 0-1,0 0 1,-1 0 0,1 0-16,-1 0 15,-17-17 1,18 17-16,-18 0 31,18 0-31,17 0 16,-35 0-1,35 0-15,-17-18 16,-18 18-1,35-17-15,-17 17 16,-18 0 0,17 0-16,-17-18 15,18 18 1,0-18-16,-1 18 15,1-17-15,0 17 16,-1 0 0,1 0-16,0-18 15,-1 18 1,1 0-16,-1 0 15,1 0 1,0 0-16,-1 0 16,1-18-1,0 18-15,-1 0 31,-17 0-15,18 0 0,17 0 15,-35 0-31,18 0 15,17 0-15,-35 0 16,18 0 0,17 0-16,-17 0 15,-1 0 1,1 0-16,0 0 15,-1 0 1,1 0 0,0 0-1,-1 0 1,1 0-1,-1 0 1,1 0-16,0 0 16,-1 0-16,1 0 15,0 0 1,-1 0-16,-17 0 31,18 0-15,17 0-1,-35 0 1,18 0-16,17 0 15,-35 0 1,18 0-16,17 18 16,-35-18-1,35 18 1,-17-18-1,-18 0-15,18 0 16,-1 0 0,1 0-16,-18 0 31,18 17-16,17 1 1,-35-18 0,17 0-1,19 0-15,-36 0 16,17 0-1,1 0-15,0 18 32,-18-1-17,17-17-15,19 18 16,-36-18-1,17 0-15,18 0 16,-35 0 0,18 0-16,17 0 15,-35 0 1,0 17-16,18-17 15,0 0 1,-1 18-16,-17-18 16,36 18-1,-19-18-15,-17 0 16,35 0-1,-17 0-15,0 17 16,17-17 0,18 18-16,-35-18 15,17 0 1,0 0-16,-35 0 15,18 0 1,17 0-16,-35 0 16,18 0-1,-1 0 1,1 0-16,0 0 15,-1 0 1,1 0-16,17 0 16,0 0-1,-17 0-15,0 0 16,17 0-1,-35 0-15,18 0 16,17 0 0,-17 0-16,52 18 15,-17-18 1,18 0-16,-1 0 15,18 0 1,-52 0-16,17 0 16,-18 0-1,-18 0-15,1 0 16,0 0-1,17 0-15,18 0 16,-18 0-16,-17 0 16,35 0-1,70 0-15,-52 17 16,-18-17-1,0 18-15,0-18 16,-18 0 0,-18 0-16,1 0 15,17 0 1,1 0-16,17 0 15,-36 0 1,18 0-16,1 0 16,-19 0-1,19 0-15,-1 0 16,-35-18-1,18 18-15,17 0 16,-35 0 0,18 0 15,-1 0-16,1 0 1,-18 0 0,17 0 15,1 0-16,-18 0 1,18 0 46,-18 0-30,0-17-17,0-1 16,0 0 1,0 18-1,0-17 0,0-1-31,0 0 16,0 1-1,0-18-15,0 17 16,-18 0-1,18 1-15,-18 17 16,1-18 0,17 0-16,0 1 15,0 17 1,-18 0-16,1-18 15,17 0 1,-36 1 15,19 17-31,-1 0 16,0 0-1,1-18-15,-1 18 16,18-17 0,-35 17-16,17 0 15,18 0 16,-18 0-15,1 0 0,17 0 15,-18 0-31,1 0 15,-1 17 1,0-17-16,1 0 16,-1 0-1,0 18-15,1-18 16,17 17-1,-18-17-15,18 0 32,-18 18-32,-17-18 31,18 0-31,-1 0 15,-17 0 1,17 0-16,-17 0 16,-18 0-16,53 0 15,-18 0 1,1 0-16,-1 0 15,0 0 1,1 0-16,-1 0 16,-17 0-1,-1 0-15,19 0 16,-19 0-1,1 0-15,0 0 16,0 0 0,17 0-16,18 0 15,-35 0 1,17 0-16,-17 0 31,0 0-31,-36 18 16,-17-18-1,17 0-15,-17 0 16,0 0-1,17 0-15,18 0 16,0 0-16,18 0 16,0 0-1,0 0-15,-1 0 16,-17 0-1,-17 0-15,17 0 16,18 0 0,-1 0-16,1 0 15,17 0 1,1 0-16,-18 0 15,35 0 1,-18 0-16,-17 0 16,-1-18-1,1 0-15,0 18 16,17 0-1,-17 0-15,0 0 16,-18-17 0,35 17-16,0 0 15,1 0 1,-1 0-16,1 0 15,-1 0-15,-17-18 16,-1 18 0,1-17-16,0 17 15,-1 0 1,1-18-16,18 18 15,-1 0 1,-17 0-16,35 0 16,-18 0-1,0 0-15,1 0 31,17 0-15,0-18 0,-18 18-16,0 0 15,18 0 1,-17 0 15,-18 0-15,35 0-1,-18 0 1,0 0 15,1 0-15,17 0-1,-18 0 16,0 0-31,1-17 16,-19 17 0,1-18-16,18 18 15,17 0 1,-36 0-16,19-18 15,17 18 1,-18-17-16,0 17 16,18-18-1,-17 18 16,-1 0-15,0 0 0,18 0-1,-17 0 16,-1 0-15,0 0 0,18 0 15,-17 0-31,-1 0 15,-17 0 1,17 0-16,1 0 16,-19 0-1,1 0 1,-18 18-16,53-18 15,-17 0-15,-1 0 16,0 0 0,1 0-16,-1 0 15,0 17 1,1-17-1,-19 0 1,19 0-16,-1 0 16,-17 0-16,35 0 15,-18 0 1,-17 0-1,35 0 1,-35 18-16,-1-18 16,19 18-1,-1-18-15,-17 0 16,17 17-1,-35 19-15,0-19 16,18 1 0,-18-1-16,53 1 15,-17-18 1,-19 18-16,36-18 15,0 17 1,-17 1-16,-1-18 16,18 0-1,-18 18-15,18-1 16,0 1-1,-35 0-15,17 17 16,-17 0-16,18-17 16,-1-1-1,0 1-15,1 0 16,-1-1-1,18-17 17,0 0-32,-18 0 15,18 18 1,-17 17-1,-1-35 1,18 18-16,0-18 16,-18 18-1,1-18 1,17 0-1,0 17 17,0 1-1,0-1 0,0-17-15,0 18 77,0 0-62,17-18-31,-17 0 32,18 0-32,0 0 15,-1 0 1,36 0-16,0 0 15,0 0 1,-35 0-16,17 0 16,0 0-1,-35 0-15,36 0 16,-19-18-16,18 0 15,1 18 1,-1-17-16,-17 17 16,-1-18-1,1 18-15,0-17 16,-18 17-1,17-18-15,1 18 16,-1 0 0,36 0-16,18-18 15,35-35 1,-18 36-16,106-19 15,-71-17 1,-17 36-16,-53-1 16,-35 1-1,17 17-15,-17 0 16,-18 0-1,17 0 17,1 0-32,17-18 15,-35 18 1,18 0-1,0 0 17,-18 0-17,17 0 1,1 0 15,0 0-31,-18 0 16,17 0-1,1 0 16,-1 0-15,1 0 0,0 0-1,-1 0 1,1 0-16,0 0 31,-1 0-15,-17 0-1,18 0 1,0 0 15,-18 0-15,17 0-1,1 0 16,-1 0-15,-17 0 0,18 0-1,17 0 1,-35 0-16,18 0 15,0 0 1,-1 0-16,1 18 16,0-18-1,-1 0-15,-17 17 16,0-17-1,18 0-15,0 0 16,-1 0 0,-17 0-16,35 0 15,-17 0 1,-18 0-16,35 0 15,-17 0-15,-18 0 16,18 0 0,-1 18-1,-17-18 1,36 0-16,-19 0 15,-17 0 1,18 0-16,17 0 16,-35 17-1,0-17-15,18 0 31,-1 0-15,1 0 0,-18 0 15,18 0-31,-18 18 15,17-18 1,1 0 0,-18 0-1,18 0 32,-18 0 15,0 0 16,0 0-62,0 0-16,-18 0 16,0 0-1,1 0-15,-1-18 16,-17 18-1,-1-17-15,19 17 16,-18-18-16,-18 18 16,35 0-1,0 0-15,1 0 16,-1-17-1,0 17-15,1 0 16,-1 0 0,18 0-1,-17 0 1,-19 0 15,36 0-15,0-18-1,-17 18-15,-1 0 31,0 0-15,18 0 0,-17 0-16,-19 0 15,36-18 1,-17 18-16,-19 0 15,36 0-15,-17 0 16,-1 0 0,18 0 15,-17 0-16,-1 0 17,0 0-17,18 0 1,-17 0-1,-1 0 17,0 0-17,18 0 1,0 0-16,-35 0 31,17 0-31,18 0 16,-35 0-1,18 0-15,17 0 16,-18 0-16,0 0 31,1 0-15,17 18-1,-18-18-15,0 0 16,1 0-1,17 0-15,0 18 16,-18-18 0,0 0-16,1 17 15,-1-17 1,1 0-16,17 18 31,-18-18-31,0 0 16,1 17-1,17 1 1,-18-18-1,0 18 1,1-18 0,-1 0-1,18 17-15,-18-17 16,1 18-1,-1 0-15,0-18 16,1 17 0,17-17-16,-18 0 15,18 18 1,-17-18-16,-1 18 31,18-18-15,-18 0 140,18 0-47,0-18-78,0 0-15,0 18-1,0 0 1,18 0-1,0-17 1,-1-1 0,-17 18-1,18 0 1,17 0-1,-35 0 17,18 0-32,-1 0 15,-17 0 16,18 0-31,0 0 16,-1 0 0,1 0-1,0 0 1,-1 0-1,1 0 1,0 0-16,17 0 31,-35 0-15,35 0-1,-17 0-15,-18 0 16,35 0 0,-17 0-16,-18 0 15,35 0 1,-17 0-1,-18 0 1,17 0 0,1 0-16,-1 0 15,1 0 1,0 0-16,-1 0 15,1 0 1,0 0-16,-18 0 16,17 0-1,1 0 1,0 0-1,-1 0-15,1 0 16,-1 0 0,1 0-16,0 0 31,-1 0-16,-17 0 1,36 0 0,-19 0-1,-17 0-15,53 0 16,-35 0-16,0 0 15,-1 0 1,1 0-16,-1 0 16,1 0-1,0 0-15,-1 0 31,19 0-31,-19 0 16,-17 0 0,36 0-16,-19 0 15,-17 0 1,35 0-16,-17 0 15,-18 0 1,18 0 15,-1 0-15,-17 0-1,18 0-15,17 0 16,-35 0 0,18 0-16,0 0 15,-1 0-15,-17 0 31,18 0-15,17 0 0,-35 0-16,18 0 15,17 0 1,-35 0-16,18 0 31,-1 0-15,1 0-1,-18 0 1,18 0-1,-1 0-15,1 0 16,0 0 0,-1 0-1,1 0 1,-18 0 15,17 0-15,1 0-1,-18-18 32,0 1 93,0-1-77,0 18-48,18 0 1,-1 0 0,1 0 46,-18 0-46,18 0 15,-1 0-16,1 0 1,0 0 0,-1 0-1,1 0-15,-18 0 16,17 0-1,1 0 17,-18 0-32,18 0 31,17 0-31,-35 0 15,18-18-15,17 18 16,-35 0 0,18 0-16,17 0 15,-35 0 16,17 0-31,1 0 16,0-17-16,-1 17 16,19-18-1,-1 18-15,-35 0 16,35-17-1,-17 17-15,-18 0 16,35 0 0,0 0-1,1-18 1,17 0-16,17 18 15,-17-17 1,0-1-16,-35 18 16,-1-18-1,1 18-15,-18-17 16,18 17-1,-1 0 1,1 0 0,-1 0-1,1 0-15,0 0 16,-1 0-1,1 0-15,0 0 16,-18 0 0,17 0 15,1 0-16,0 0 1,-1 0-16,1 0 16,0-18-1,-1 18-15,1 0 16,-1 0-1,1 0 1,0 0 0,-1-18-16,1 18 15,0-17 1,-1 17-16,1 0 15,0 0-15,-1 0 16,-17 0 0,18 0-1,-1 0 1,1 0-1,-18-18 1,35 18-16,-17-17 16,-18 17-1,35-18-15,1 18 31,-36 0-31,17 0 16,1 0 0,-1 0-1,-17 0 1,18 0 15,0-18-15,-18 18-1,17 0 1,1 0 46,0 0-46,-18 0-1,17 0 32,1 0-31,0 0 15,-18 0-31,17 0 16,19 0-1,-36 0-15,17 0 31,1 0-15,-18 0 0,17 0 218,1-17-188,0 17-30,-18 0 0,0 0-1,0-18 1,0 0 15,0 1 63,0 17-32,0-18-46,-36 18-1,1 0-15,35 0 16,-35 0-1,17 0-15,1 0 16,-1 0-16,0 0 16,1 0-1,-1 0-15,0 0 16,1 0-1,-1 0-15,0 0 16,1 0 0,17 0-16,-18 0 15,1 0 1,17 0-1,-18 0 1,0 18 15,1-18-15,17 0-1,-18 0 17,0 0-1,1 0-16,-1 0 1,-17 0 0,35 0-16,-53 17 15,35-17 1,18 0-16,-17 0 15,-19 0 1,36 0-16,-17 0 16,-19 0-1,36 0-15,-17 0 16,-18 0-1,35 0-15,-18 0 16,0 0 0,1 0-16,-1 0 15,0 0 1,1 0-16,-1 0 31,0 18-31,18-18 16,-35 0-1,0 0-15,17 0 16,-17 0-1,0 0-15,17 0 16,0 0-16,1 0 16,-1 0-1,0 0 1,1 0-1,-18 0 1,-1 0 0,-17-18-16,18 18 15,0 0 1,17 0-16,1 0 15,-1 0 1,0-17 0,18 17-1,-17 0 1,-1 0-1,0 0 1,1 0 0,-1 0-16,0 0 15,1 0 1,-1 0-16,0-18 15,18 18-15,-17 0 32,-18 0-32,17 0 15,-17 0 1,-18 0-16,0 0 15,35 0 1,-17 0-16,17 0 16,1 0-1,-19 0-15,36 0 16,-17 0-1,-19 0-15,36 0 16,-17 0 0,-1 0-16,1 0 15,-1 0 1,0 0-16,1 0 15,17 0 1,-18 0 0,-17 0-1,35 0-15,-36 0 16,19 0-16,-1 0 15,0 0 1,1 0-16,-1 0 16,1 0-1,-1 0 1,18 0-1,-18 0 1,-17 18 0,35-18-16,-35 0 15,-1 0 1,19 0-16,-36 0 15,18 0 1,17 0-16,-17 0 16,-1 0-1,19-18-15,-18 18 16,-1 0-1,36 0-15,-17 0 16,-19 0 0,36 0-1,-17 0 1,-1 0-1,0 0 17,18 0-17,-17 0 1,-1 0 15,0 0-15,18 0-1,-17 0 16,-1 0-15,18 0 46,-17-18-46,-1 18 0,0 0-16,18 0 15,-17 0 1,-1 0 15,0 0-15,18 0-1,-17 0 16,-1 0 1,18 0 14,-18 0-30,1 0 0</inkml:trace>
</inkml:ink>
</file>

<file path=ppt/ink/ink14.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03:16:02.436"/>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5122 3015 0,'0'0'219,"26"0"-172,0 0-32,0 0 1,0 0-1,0 26 1,-26-26 0,26 0-16,0 26 15,0-26 1,0 0-16,0 25 15,0-25-15,0 0 16,0 0 0,0 0-16,0 0 31,0 0 0,0 0-15,-26 0 15,0 26 16,26-26-1,0 0-30,-26 26 15,26-26-31,-26 26 16,26-26-1,0 0 1,-26 0 0,26 0 15,0 0-16,0 0 1,-26 0 0,26 0 15,0 0 0,0 0-15,-26 0-1,26 0 1,0 0-1,-26 0 1,26 0 15,0 0-31,0 0 31,0-26-31,0 26 16,0 0-16,0 0 16,0 0-1,0 0 16,-26 0-15,26 0 0,0 0 15,-26-26-31,26 26 15,-26 0 1,26 0 0,0 0-16,-26 0 31,26 0-16,0 0 1,0 0 0,-26 0-16,26 0 31,0 0-31,0 0 31,-26 0-15,26 0-1,26 0 1,-52 0-1,26 0-15,0 0 16,0 0-16,0 0 16,0 0-1,0 0-15,0 0 16,0 0-1,0 0-15,0 26 16,0-26 0,-26 0-16,26 0 15,26 0 1,-26 0-16,0 0 15,0 0 1,0 0 0,-26 0-16,52 0 31,-26 26-31,-26-26 15,52 0 1,-26 0-16,-26 0 16,52 0-16,-26 0 15,-26 0 1,52 0-16,-26 0 15,-26 0 1,26 0-16,26 0 16,-52 0-1,26 0 1,26 0-16,-52 0 15,26 0 1,26 0-16,-52 0 16,26 0-1,0 26-15,0-26 31,0 0-31,0 0 16,26 26 0,-52-26-16,26 0 15,26 0 1,-52 0-16,26 0 15,26 0-15,-26 0 16,26 0 0,-26 0-16,26 0 15,0 0 1,-26 26-16,52-26 15,-26 0 1,-26 0-16,26 0 16,0 0-16,-26 0 15,26 0 1,26 0-16,-52 0 15,0 0 1,0 0-16,0 0 16,0 0-1,26 0-15,-26 0 16,26 0-1,0 0-15,-26 0 16,52 26-16,-26-26 16,-26 0-1,0 0-15,26 0 31,-52 0-31,26 0 16,52 0 0,-78 0-16,26 0 15,0 0 1,0 0-16,26 0 15,26 0 1,-52 0-16,26 0 16,0 0-16,0 0 15,0 0 1,0 0-16,-52 0 15,26 0 1,26 0-16,-26 0 16,26 0-1,26 0-15,0 0 16,-26-26-16,0 26 15,0 0 1,0-26-16,0 26 16,-26-26-1,0 26-15,26-26 16,-26 26-1,0-26-15,-26 26 16,78 0 0,-78 0-16,26 0 15,26 0-15,-52 0 16,26 0-1,0 0-15,26 0 16,-52 0 0,26 0-16,26 0 15,-26 0 1,26 0-1,-26 0 1,-26 0 0,52 0-16,-26 0 15,-26 0 1,52 0-16,-26 0 15,-26 0 1,26 0-16,26 0 16,-52 0-1,26 0-15,26-26 16,-52 26-16,26 0 15,26 0 1,-52 0 0,26 0-1,0 0-15,0 0 16,0-26-1,0 26-15,0 0 16,-26 0 0,26 0-1,0 0-15,-26 0 31,26 0-15,0 0 0,0 0-16,-26 0 15,51 0 1,-25 0-16,-26 0 15,52 0 1,-26 0-16,-26 0 16,26 0-1,0 0 1,0 0 15,-26 0 0,26 0-15,0 0-1,-26 0 1,26 0 15,0 0 0,0 0-15,-26 0 0,26 0-1,0 0 141,-26 0 31,-26 0-171,26 0 0,-26 0-16,0 0 15,0 0 1,0 0-1,0 0 1,0 0 0,26 0-16,-26 0 31,0 0-16,0 0 1,26 0 0,-26-25 15,0 25-31,0 0 15,-25 0 1,-1 0 0,52 0-1,-26 0-15,0 0 16,26 0-1,-26 0 1,0 0 15,0 0 0,-26-26-15,26 26 0,0 0-16,26 0 15,-52 0-15,26 0 31,26 0-15,-26 0 0,0 0-16,0 0 15,0 0 1,0 0-16,0 0 15,0 0 1,0-26-16,0 26 16,-52-26-16,26 26 15,26 0 1,-26-26-16,0 26 15,26 0 1,-52 0-16,26 0 16,26 0-1,-26 0-15,0 0 16,52 0-16,-52 0 15,26 0 1,26 0-16,-52 0 16,0 0-1,52 0-15,-26 0 16,-26 0-1,52 0 1,-26 0 0,-26 0-1,52 0 1,-26 0-1,0 0-15,0 0 16,0 0 0,0 0-16,0 0 15,26 0 1,-52 0-16,26 0 15,26 0 1,-26 0 0,0 0-1,26 0 1,-26 0-16,0 0 15,0 0 1,0 0-16,0 0 16,0 0-1,0 0-15,0 0 16,0 0-16,0 0 15,0 0 1,0 0 0,0 0-1,26 0 16,-26 0-15,0 0 0,26 0-1,-52 0 1,26 0-1,26-26-15,-26 26 32,0 0-1,0 0-16,26 0 1,-26 0-16,0 0 16,0 0-16,0 0 15,0 0 1,0 0-16,26 0 15,-78 0 1,78 0-16,-26 0 16,0 0-1,0 0-15,-26 0 16,26 0-16,0 0 15,-26 0 1,26 0-16,0 0 16,0 0-1,-26 0-15,26 0 16,0-26-1,0 26-15,0 0 16,0 0 0,0 0-16,26 0 15,-26 0 1,-26 0-1,52 0 1,-26 0 0,-26 0-16,52 0 15,-26 0 1,-26 0-16,52 0 31,-26 0-31,-26 0 16,26 0-16,-26 0 15,0 0 1,26 0-16,-26 0 15,0 0 1,0 0-16,0 0 16,0 0-1,26 0-15,-26 0 16,26 0-16,-26 0 15,-26 0 1,52 0-16,-26 0 16,0 0-1,52 0-15,-52 0 16,26 0-1,26 0-15,-26 0 16,0 0 0,0 0-1,26 0-15,-26 0 31,0 0-31,0 0 16,26 0 0,-52 0-16,26 0 15,26 0 1,-52 0-16,26 0 15,26 0 1,-52 0-16,26 0 16,26 0-1,-26 0 16,0 0-15,26 0 15,-26 0-15,0 0-16,0 0 31,26 0-15,-52 0-1,26 0-15,26 0 16,-52 0-1,26 0-15,26 0 16,-52 0 0,0 0-16,52 0 15,-26 0-15,-26 0 16,52 0-1,-26 0-15,-26 0 16,52 0 0,-26 0-16,0 0 15,-26 0 1,0 0-16,26 0 15,0 0 1,0 0-16,0 0 16,0 0-16,0 0 15,0 0 1,0 0-16,0-26 15,0 26 1,0 0-16,0 0 16,0 0-1,0 0-15,0 0 16,-26-26-1,52 26 1,-26 0-16,0 0 16,26 0-1,-26 0 1,0 0-1,-26-26-15,52 26 16,-26-26 0,-26 26-16,52 0 15,-26 0 1,0-26-1,26 26 1,-26 0 0,0 0-1,0-26 1,0 26-16,0 0 15,0 0 1,26 0-16,-26 0 16,0 0 15,0 0-16,26 0 1,-26 0 15,0 0-15,26-26 62,-26 26-31,0 0-32,0 0 1,26 0-1,-26 0 1,0 26 0,0-26-1,26 0 1,-26 0 15,26 0-31,-26 0 16,26 26-16,0-26 15,-26 26 1,0-26-1,26 26 1,0-26 202,0 26-186,0-26-17,26 26 1,-26 0-16,26 0 15,0 0-15,0 0 16,26-26 0,-26 0-16,0 0 15,0 26 1,0-26-16,0 26 15,-26-26 1,26 0 0,0 0-1,0 0 1,0 0-1,0 0 1,0 0-16,0 0 16,0 0-1,0 0-15,0 0 16,0 0-1,0 0-15,0 0 16,0 26 0,0-26-16,0 25 15,0-25 1,0 0-16,0 0 15,0 0 1,0 0 0,0 0-16,0 0 15,0 0 1,-26 0-16,52 0 15,-26 0-15,-26 0 16,52 0 0,0 0-16,-52 26 15,26-26 1,26 0-16,-52 0 15,26 0 1,26 0-16,-52 0 16,26 0-1,0 0-15,0 0 16,0 0-1,0 0 1,0 0-16,0 0 16,52 0-1,-52 0-15,26 0 16,-26 0-1,26 0-15,-26 0 16,0 0 0,0 0-16,0 0 15,0 0-15,-26 0 16,52 0-1,-26 0-15,-26 0 16,52 0 0,0 0-1,-26-26-15,0 26 16,26 0-1,-52 0-15,26 0 16,26 0 0,-52 0-16,26 0 15,26 0 1,-52 0-16,26 0 15,0 0 1,0 0-16,0 0 16,0 0-1,0 0-15,0 0 16,0 0-16,0 0 15,0 0 1,0 0-16,-26 0 16,52 0-1,-26 0-15,-26 0 16,52 0-1,-26 0-15,-26 0 16,52 0 0,-26-25-16,0 25 15,26 0-15,0-26 16,-26 26-1,0-26-15,0 26 16,0 0 0,0 0-16,0 0 15,0 0 1,0 0-16,26-26 15,-26 26-15,26-26 16,52 0 0,-26 26-1,0-26 1,-78 26-16,26-26 15,0 26 1,0 0-16,0 0 16,0 0-1,0 0-15,0 0 16,0-26-16,0 26 15,0 0 1,0 0-16,0 0 16,0 0-1,0 0-15,0 0 16,0 0-1,26 0 1,-52 0 0,26 0-16,26 0 15,-52 0-15,26 0 16,26 0-1,-52 0-15,26 0 16,0 0 0,0 0-16,0 0 15,0 0 1,0 0-16,0 0 15,0 0-15,0 0 16,0 0 0,0-26-16,0 26 15,0 0 1,0 0-16,0 0 15,0 0 1,26 0 0,-26 0-1,26 0-15,0 0 16,-26-26-16,52 26 15,-26-26 1,26 26-16,-52 0 16,0 0-1,26 0-15,-52 0 16,26 0-1,26 0-15,-52 0 16,52 0 0,-26 0-1,26-26-15,0 26 16,-26 0-1,0 0-15,26 0 16,-26-26 0,26 26-16,0 0 15,-26 0 1,26 0-16,0 0 15,-26 0-15,0 0 16,26 0 0,-26 0-16,26 0 15,-26 0 1,0 0-16,0 0 15,26 0 1,0 0-16,0 0 16,-26 0-1,0 0-15,0 0 16,0 0-16,26 0 31,26-26-31,-52 26 16,26 0-1,-26 0-15,-26 0 16,52 0-1,-26 0-15,-26 0 16,26 0 0,0 0-1,0 0 1,0 0-1,-1 0-15,1 0 16,0 0 0,0 0-16,0 0 15,0 0 1,0 0-1,-26 0 1,26 0 0,0 0-1,0 0 1,0 26 15,-26-26-15,26 0-1,0 26 16,0-26-15,-26 26-16,0-26 16,26 0-1,-26 0 250,-26 26-249,-26-26-16,0 0 16,26 0-1,0 0-15,0 0 16,-26 0-16,26 0 15,0 0 1,26 0-16,-52 0 16,27 0-1,25 0-15,-52 0 16,-26 0-1,52 0-15,0 0 16,0 0 0,-26 0-1,26 0-15,0 0 16,26 0-1,-78 0-15,52 0 16,-26 0 0,26 0-16,26 0 15,-78 0 1,26 0-16,26 0 15,-26 0-15,26 0 16,-26 0 0,0 0-16,-26 0 15,52 0 1,-26 0-16,26 0 15,0 0 1,-26 0-16,52 0 16,-26 0-1,-26 0-15,52 0 16,-26 0 15,0 0-31,0 0 16,0 0-1,0 0-15,0 0 16,26 0-1,-52 0-15,26 0 32,26 0-17,-26 0 1,26 26 77,0-26-77,0 26 0,52-26-16,-26 0 15,-26 0 1,52 0-16,0 0 15,-26 0 1,26 0-16,-26 0 16,26 0-1,0 0-15,26 0 16,-52 0-16,26 0 15,-26 0 1,0 0-16,0 0 16,0 0-1,-26 0-15,52 0 16,-26 0-1,-26 0-15,52 0 16,-26 0 0,-26 0-16,52 0 15,-26 0-15,-26 26 16,26-26-1,0 0 1,0 0 0,-26 0 15,26 26-16,0-26-15,-26 26 16,26-26 0,26 0-16,-26 0 15,-26 26 1,26-26-1,-26 26 1,26-26-16,-26 26 31,26-26-31,-26 0 16,26 0-1,0 26 1,0 0 0,0-26-1,0 25-15,-26-25 16,0 0-1,26 0-15,0 0 32,0 26-32,-26-26 15,0 26 1,26-26-16,-1 26 15,-25-26 1,26 0 0,0 0 15,0 0-16,-26 0 1,26 0 0,0 0 46,0 0-62,-26 0 125,26 0-110,0 26 17,-26-26-32,26 26 31,0-26-16,0 0 1,-26 0 202,-26 0-186,0 0-17,26 0 16,-52 0-31,26 0 16,26 0 0,-26 0-16,0 0 31,26 0-16,-26 0 1,0 0 0,0 0-1,0 0 1,1 0-16,-1 0 15,0 0 1,0 0-16,0 0 16,26 0-16,-26 0 15,0 0 1,0 0-1,26 0 1,-26 0 0,0 0-1,0 0-15,0 0 31,26 0-31,-26 0 16,0 0 0,0 0-16,0 0 15,26 0-15,-52 0 31,26 0 1,0 0-17,0 0 1,0 0-16,0 0 15,0 0-15,-26 0 16,52-26 0,-52 26-16,26 0 15,26 0 1,-26-26 15,0 26-31,0 0 16,26 0-16,-26 0 15,0 0 1,26 0-1,-26 0 1,0 0 0,0 0-1,26 0 16,-26 0-15,0 0-16,0-26 16,0 26-1,0 0-15,0-26 16,0 26-1,0 0-15,0 0 16,26 0 0,-26 0 15,0 0-16,26-26 17,-26 26-17,26 0 48,-26 0-48,0 0 1,26 0 0,-52 0-1,26 0-15,26 0 31,-26 0-15,0 0 0,0 0-16,0 0 15,0 0-15,0 0 16,0 0-1,-26 0-15,26 0 16,-26 0 0,26 0-16,0 0 15,0 0 1,0 0-16,0 0 15,-26 0 1,0 0 0,26 0-16,-26 0 0,-26 0 15,26 0 1,0 0-16,-26 0 15,52 0 1,26 0 0,-26 0-1,-26 0-15,52 0 16,-26 0-16,0 0 31,26 0-15,-26 0-1,-26 0 1,52 0-1,-26 0-15,-26 0 16,52 0 0,-26 0-16,-26 0 15,52 0-15,-26 0 16,-26 0-1,52 0-15,-26 0 16,0 0 0,0 0-16,0 0 15,0 0 1,0 0-16,0 0 15,0 0 1,0 0-16,0 0 16,0 0-1,0 0 1,26 0 15,-26 0 0,0 0-31,0 0 16,26 0 15,-26-25-15,0 25-1,26-26-15,-52 0 16,26 26-1,0 0-15,26 0 16,-26 0 0,0 0-1,26 0 1,-26-26 46,26 0-15,-26 26-16,-26-26-15,52 26 15,-26-26-15,0 26-1,26-26 1,0 26-16,-26-26 15,0 26 1,26 0 0,-26 0-1,26-26 1,0 26-1,-26 0 95,0 0-79,0 0-16,26 0 110,0-26-109,-26 26-1,0 0 48,26 0-48,-26 0 1,0 0 0,0 0 15,26 0 31,-26 0-46,-26 0 15,52 0-31,-26 0 16,0 0-1,0 0 1,26 0 15,-26 0 16,0 0 15,26 0-46,-26 0-1,0 0 17,0 0-17,26 0 1,-26 0-1,0 0 32,0 0-16,26 0-15,-52 0-16,26 0 16,26 0 15,-26 0-16,0 0 1,26 0 15,-26 0-15,0 0-1,0 0 1,26 0 15,-26 0-15,0 0-1,0 0 17,26 0-17,-26 0 1,-26 0-1,52 0 1,-26 0 0,0 0-16,0 0 31,0 0-16,0 0 17,26 0-17,-26 0 1,0 0 15,0 0-15,0 0-1,0 0 1,0 0-1,26 0 1,-26 0 0,0 0-1,0 0 16,26 0 1,-26 0-17,0 0-15,26 0 16,-52 0-1,26 0-15,26 0 32,-26 0-17,0 0 1,0 0 15,26 0-15,-26 0-16,-26 0 15,52 0 1,-26 0-1,0 0 17,0 0-17,26 0 1,-26 0-1,0 0 1,0 0 15,26 0-15,-26 0-1,0 0 17,26 0-17,-26 0 16,0 0-15,0 0 0,26 0 15,-26 0-16,0 0 1,26 0-16,-26 0 16,26 0-1,-52 0 1,26 0-16,26 0 15,-26 0 1,0 0 15,26 0-15,-26 0 31,0 0-32,0 0 16,26 0-15,-26 0 46,0 0-46,0 0 0,26 0-1,-26 0 1,0 0 109,26 0-110,-26 26 1,0-26 15,0 0-15,26 0-1,-26 0 16,0 26-15,0 0 0,26 0-1,-26-26 16,26 0-31,-26 26 63,26 0-63,0-26 15,0 26 1,-26-26-16,0 0 78,26 0-31,-26 0 62,26 0-78,-26 0-15,0 0-1,0 0 17,26 0 14,-26 0-30,0 0 0,26 0-1,-26 0 1,0 0 15,0 0 16,26 0-16,-26 0 0,26 26 250,0 0-265,0-26-1,0 26 1,0-26-16,26 0 15,-26 25 1,26-25-16,0 26 31,-26-26-31,0 0 16,26 0-1,-26 26-15,26-26 16,-26 0 0,26 26-1,0 0 16,0-26-31,-26 0 32,26 0-17,0 0 1,0 0 15,-26 0-15,26 0 15,0 0 31,-26 0-46,0 0-1,26 0 1,0 0 0,0 0-1,0 0 1,0 0-1,0 0-15,0 26 16,0-26 0,0 0-16,0 0 15,0 0-15,0 0 16,0 0-1,0 0 1,0 0 0,-26 0 15,26 0-16,0 0 1,0 26 0,-26-26 15,26 0-31,0 0 31,-26 0 0,26 0-15,0 0-1,0 0 1,-26 0 0,26 0-1,26 26-15,-52-26 16,26 0-1,26 0-15,-52 0 16,26 0 0,0 0-1,0 0 1,0 0-1,0 0-15,0 0 32,-26 0-17,26 0 1,0 0-1,0 0 1,-26 0 0,26 0-16,0 0 15,26 0 1,0 0-16,-26 0 15,-26 0 1,52 0-16,-26 0 16,-26 0-1,26 0-15,0 0 31,-26 0-15,52 0 15,-26 0-31,-26 0 16,26 0-1,0 0 1,0 0 0,-26 0-16,52 0 15,-26 0-15,-26 0 16,52 0-1,0 0-15,-26 0 16,0 0 0,26 0-16,-52 0 15,26 0 1,0 0-16,0 0 15,0 0 1,0 0-16,0 0 16,0 0-1,0 0 1,0 0 15,-26 0-15,26 0-1,0 0 1,-26 0 15,26 0-15,0 0 15,0 0-16,-26 0 17,52 0-17,-26 0-15,-26 0 16,26 0-1,0 0 17,0 0-17,-26 0 1,26 0-1,26 0 1,-52 0-16,78 0 16,-78 0-16,26 0 15,0 0 1,26 0-16,-52 0 15,26 0 1,26 0-16,-52 0 16,26-26-1,26 26-15,-52-26 16,26 26-16,26-26 15,-52 26 1,26 0-16,26 0 16,-52 0-1,26 0-15,26 0 16,-52 0-1,26 0-15,0 0 16,0 0 0,0 0-16,0 0 15,0 0 16,-26 0-15,26 0 0,26 0-1,-52 0 1,26 0-16,26 0 15,-52 0 1,26 0-16,26 0 16,-52 0-1,26 0 1,0 0 15,-26 0-15,52 0-1,-26 0-15,-26 0 16,26 0-1,0 0-15,0 0 16,0 0-16,0 0 16,0 0-1,0 0-15,0 0 16,0 0-1,0 0-15,0 0 16,0 0 0,0 0-16,0 0 15,0 0 1,0 0-16,0 0 15,0 0-15,-26 0 16,52 0 0,-26 0-16,-26 0 15,52 0 1,-26 0-1,-26 0 1,52 0-16,26 0 16,-52 0-16,26 0 15,-26 0 1,-26 0-16,52 0 15,-26 0 1,-26 0-16,52 0 16,-26 0-1,-26 0-15,26 0 31,26 0-31,-52 0 16,26 0-16,52 0 16,-52 0-1,52 0-15,-52 0 16,0 0-1,0 0-15,0 0 16,0 0 0,-26 0-16,52 0 15,-26 0 1,0 0-1,0 0 17,0 0-17,-26 0 1,26 0-16,0 0 15,-26 0 1,26 0-16,26 0 16,-52 0-1,26 0 1,26 0-16,-52 0 15,26 0 1,26 0-16,-26 0 16,26 0-1,0 0-15,-26-26 16,26 26-1,0 0-15,-26 0 16,0 0-16,0 0 16,0 0-1,0 0-15,0 0 31,0 0-15,-26 0 0,26 0-1,0 0 79,-26 0-63,26 0-15,0 0 46,0 0-31,-26 0-15,26 0-1,0 0 1,0 0 15,-26 0-15,26 0-1,0 0 17,-26 0-17,26 0 1,-1 0-1,1 0 17,-26 0-1,26 0-16,0 0 1,0 0 0,-26 0-1,0 0 1,26 0-1,0 0 1,-26 0 46,26 0 48</inkml:trace>
</inkml:ink>
</file>

<file path=ppt/ink/ink15.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22:46.826"/>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13070 14658 0,'0'0'281,"0"0"-234,0 0 15,0-18 63,0 1-94,0-1 63,0 18-63,18-18 16,0 18-47,-18-17 15,17 17 1,1 0 15,-18-18-15,18 18 31,-18-18-16,17 18-31,1 0 31,-18 0-15,18 0 46,-18-17-31,17 17-15,1 0-1,-18-18 17,17 18-32,1-17 15,0 17 1,-18 0-16,17-18 31,1 18-15,-18 0-1,18 0 16,-18 0-15,17-18 78,1 18-94,-18-17 15,18-1 1,-1 18-1,1 0 1,-18 0 62,0 0 16,17 0-79,1-18 16,0 1-15,-18 17 0,17 0-1,-17 0-15,18 0 16,-18-18-1,18 18 17,-1 0-17,1 0 1,-18-18 93,0 1-78,18 17-15,-1 0-1,1-18 1,-1 0 0,1 1-1,0 17 1,-18-18-16,17 18 31,1-17-31,-18 17 31,18 0 0,-1-18 32,1 0-48,-18 18 1,18-17 0,-1 17 15,-17 0-31,18 0 93,-18-18-93,18 18 16,-18-18 0,35 18-16,-35-17 15,0 17 1,0 0-16,17 0 15,1-18 1,0 18 0,-18 0-1,17 0 1,-17-18-1,18 18 1,0 0 0,-18 0-1,0-17 48,17 17-48,-17 0 1,18 0-16,-18 0 31,18 0-15,-1 0-1,1-18 48,-18 18-48,17-17 16,1 17 1,0 0-1,-18 0-16,0 0 1,17 0 0,1 0-1,-18-18 1,0 18 15,0-18-15,18 18-16,-18-17 15,17 17 1,-17 0-16,18-18 16,-18 18-1,18-18 1,-1 1-1,1 17 1,-18 0 0,0-18-1,17 18 1,1-18-1,-18 18-15,35-17 16,-17 17 0,-18-18-1,18 18 1,-18-17-16,0 17 15,17 0 1,1 0 0,-18 0 30,18 0-14,-1 0 14,1 0-14,-18 0-17,18 0 1,-1 0 15,1 0-15,-18 0-1,17 0 32,1-18-31,-18 0-1,18 18 1,-18-17-1,17 17 1,1 0 0,-18 0 15,18 0-16,-1-18 1,1 18-16,0-18 16,-1 18-1,1 0 1,-18 0-1,17 0 17,1 0-17,0-17 1,-1 17-16,1 0 15,0 0 1,-1-18-16,1 18 16,0-18-1,-1 18-15,1 0 16,-1 0-1,-17 0 1,18 0 0,0-17-1,-1 17-15,-17 0 16,18 0-1,0-18 1,-18 18 0,17 0 15,36 0-16,-53 0-15,18 0 16,0 0 15,-1 0-31,18 0 16,-17 0-1,-18-18 1,53 18 15,-35 0-15,-18 0-1,53 0 17,-36 0-32,-17 0 15,18 0 1,-18-17-1,53 17 1,-18 0 46</inkml:trace>
</inkml:ink>
</file>

<file path=ppt/ink/ink16.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23:05.551"/>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16757 13494 0,'-18'0'265,"18"0"-265,-17 0 16,-1 0-1,0 0-15,18 0 16,-35 0 0,17 0-16,1 0 15,-1 0 1,1 0-16,-19 0 15,1 0 1,35 0-16,-35 0 16,-1 0-1,19 0-15,-1 0 16,1 0-1,17 0-15,-18 0 32,0 0-1,1 0-16,-1 0-15,0 0 16,1 0 0,17 0-16,-18 0 31,0 0-16,1 0 1,-1 0 15,0 0-31,1 0 16,-1 0-1,-17 0-15,35 0 16,-18 0 0,-17 0-16,35 0 31,-18 0-16,1 0 1,-1 0 15,18 0-15,-35 0-16,17 0 31,18 0-15,-17 0-1,-1 0 16,0 0-15,1 0 0,-19 0-16,19 0 15,-19 0 1,1 0-16,18 0 15,-19 0 1,1 0-16,35 0 16,-18 0-1,-17 0-15,35 0 31,-18 0-31,1 0 16,-1 0 0,0 0-16,1 0 15,-1 0-15,18 0 16,-17 0-1,-1 0 17,18 0-32,-35 0 15,17 0 1,18 0-16,-35 0 15,17 0 1,18 0-16,-18 0 16,1 0-1,-1 0 1,18 0-1,-17 0 17,-1 0-1,0 0-16,18 17 1,-17-17 0,17 18-1,-18-18 1,18 0-16,0 18 15,-18-18 1,18 17-16,-17-17 16,-1 18-1,18-18 1,0 0-1,-18 0-15,18 18 32,-17-18-32,17 17 15,-18-17 1,18 0-1,-17 0 1,-1 0 15,18 0-31,0 0 47,0 18-31,-18-18-1,1 0-15,-1 0 31,18 0-31,-18 0 32,1 0-17,17 17 1,-18-17-16,18 18 15,0-18 1,0 0-16,-18 0 16,1 18-1,17-18 1,-18 17 15,0 1-15,1-18 15,17 0-31,-18 0 15,18 18 32,-17-18-31,-1 17-16,-17 1 31,17-18-31,0 0 16,18 0-1,-17 18 1,-1-18-1,0 0 1,18 17 0,0 1-1,-35-18 1,18 0-16,17 0 15,-18 18 1,0-1 15,18 1 0,-17-18-15,-19 0 0,19 17-16,-1 1 15,-17 0-15,17-18 16,18 17-1,-17-17 1,17 18 0,-18-18-16,0 18 31,18-18-31,0 0 15,-17 17 1,17 1-16,-18-18 16,18 18-1,-18-18 16,1 17-31,17 1 16,-18-1 0,18 1-16,-35 0 15,17-1 1,0 1-16,18-18 15,0 18 1,-17-18 0,-1 17-16,1-17 31,17 18-16,0 0 1,-18-18-16,18 17 16,-18-17-1,1 0-15,17 0 16,-18 18-1,0-18 1,18 17 0,-17 1-1,-19-18 1,36 0-16,-35 18 15,0-18 1,35 17-16,-18-17 16,1 18-16,-1-18 31,0 18-16,1-1 1,-19 1-16,1 0 16,18-18-1,-1 17-15,0-17 16,1 18-1,-1-18-15,0 18 16,1-18 0,17 0-16,-18 0 15,0 0 1,1 35-16,-1-18 15,-17-17 1,17 0-16,1 18 16,-1-18-1,0 18-15,1-18 16,-1 17-1,18-17 1,-18 0 0,1 18-16,-1 0 15,-17-18 1,0 17-16,17-17 15,0 18-15,1-18 16,-1 0 0,18 0-1,-18 0 1,1 18 15,-1-1-15,0-17-1,1 18-15,-1-18 16,1 0-1,-1 0 17,0 0-17,18 0 32,-17 0-16,-1 0-15,0 0-1,18 0 1,-17 0 15,-1 0 32,18 0-1,0 0-46,0-18-1,0 1-15,0 17 31,0-18-31,0 0 16,0 1 15,0 17 0,0-18 1,0 0-1,0 18-31,0 0 15,18-17 1,-18-1 0,0 0-1,17 18-15,-17 0 16,0-17-1,18-1-15,0 1 16,-18 17 0,0 0-16,0-18 15,35-17 1,-35 35-16,18 0 15,-18-18-15,17 0 32,-17 1-1,18 17-31,-18 0 15,17-18 1,-17 0-16,0 18 16,18 0-1,0-17 1,-18-1 15,17 0-15,1 18-1,17-35 1,1 0-16,-36 17 15,35 18 1,-35-17-16,17-1 16,-17 18-1,18-18 1,0 18-1,-1-17 1,1-1 0,0 0-1,-1 18 1,-17-17-1,18-1 17,0 18-17,-1 0-15,-17-17 16,35 17-16,-17-18 31,-18 0-15,18 18-1,-18 0 1,17 0-1,1-17-15,-18-1 32,35 0 46,-17 18-63,-18 0 1,35-17-16,1-1 15,-19 0 1,18 1-16,-17 17 16,0-18-1,-18 18-15,17 0 31,-17 0-15,36 0 0,-19-17-16,36 17 15,-18-18 1,-17 18-16,-18-18 15,18 18 1,-1 0-16,-17 0 31,0-17-31,18 17 16,17 0-1,-17 0 1,-18-18-16,18 18 16,-18-18-1,17 18-15,-17-17 16,0 17-1,18 0 1,-1 0 0,-17 0-1,18 0 1,0-18-16,-1 18 15,1-18 1,-18 1 0,18 17-1,-1 0 16,19 0-15,-36 0 0,17-18-16,19 18 15,-36-18-15,17 18 16,18-17-1,-35 17-15,18 0 16,0 0 0,-18 0 15,35 0-31,-17 0 15,-1-18 1,1 18-16,0-17 16,-1 17-1,1 0-15,-1 0 16,1 0-1,-18 0-15,18 0 32,-1 0-17,1 0 1,0 0-16,17 0 15,-35 0 1,18 0 0,-1-18-1,-17 18 1,0 0-16,18 0 15,-1 0 1,1 0 15,-18 0-15,18 0-1,-1-18 17,1 18-17,-18 0 1,35 0-16,-17 0 31,-18 0-15,18 0-1,-1-17 16,-17 17-15,36 0 0,-1 0-1,-35 0 16,17-18-15,1 18 0,0 0 15,-18 0-16,17 0 1,1-18-16,0 18 16,-1-17-1,19 17-15,16-18 16,1 18-1,18-18-15,-1 1 16,-34 17 0,-19 0-16,19 0 15,-19-18 1,-17 18-16,18 0 15,0-17 1,-1 17 0,1-18-16,0 18 15,-1 0 1,1 0-16,-1 0 31,1 0-15,-18 0-1,35 0 1,-17 0-1,-18 0-15,35 0 16,-17 0 0,-18 0-16,35 0 15,-17 0 1,-18 0 15,17 0-15,1 0-1,0 0-15,-18 0 16,17 0-16,1 0 15,-18 0 1,18 0 15,-1 0-15,1 0-1,-18 0 17,18 0-17,-1 0 1,1 0-1,-1 0 17,19-18-32,-19 18 15,-17 0 1,18-17-16,0-1 31,-1 18-31,-17 0 31,18 0-15,0-18-1,-1 18 1,1 0 0,0-17-1,-1 17-15,1 0 16,-1-18-1,1 18-15,0 0 16,-1 0 0,1-18-16,0 18 15,-1 0 1,1 0 15,-18 0-15,0-17-1,0-1 94,0 18-15,0-17-63,0-1-15,18 18-1,-1-18-15,-17 18 32,18-17-17,-18-1 16,17 18 32,1 0-48,-18-18 1,18 18 0,-1 0 30,1 0-30,-18-17 0,35-1-16,-17 0 15,-18 18 1,0 0-16,18-17 15,-1-1 1,-17 18 15,0-18 0,18 18-15,-18 0 46,17 0-46,1 0 0,-18 0 15,18 0-16,-1 0 1,1 0 46,-18 0-30,18 0 46,-1 0-78,-17 0 15,0 0 1,18 0-1,-18 18 1,0 0 46,0-18-30,0 17-17,0 1 16,0 0 32,0-18-32,0 17-31,0 1 31,0 0 0,0-18 16,0 17-31,0 1-16,0-18 15,0 18 1,0-1-16,0 1 31,0-18-15,0 17 15,0 1-15,-18 0-16,1-18 31,17 0-31,0 17 15,0 1 17,-18-18-17,0 18 1,18-1-1,-17 1 1,17-18-16,0 0 16,0 18-1,-18-1 16,0-17-15,18 18 0,-35-18-16,18 17 15,-1 1 1,18-18-16,0 18 15,-18-18 1,1 0-16,17 0 31,-18 0-15,18 17-16,-18 1 93,1-18-61,17 0-32,0 18 31,-18-18-16,18 17 1,0 1 15,-18-18-31,18 0 16,-17 18-1,17-1-15,0 1 32,0-18-17,0 17 16,0 1 1,0-18 139,17-18-155,-17 1-16,18-1 15,0 1 1,-18-1 0,0 18-1,17-18 16,1 1-15,-18-1-16,18 18 16,-1-18-1,1 18 16,-18-17-31,18 17 16,-18-18 0,17 18-1,18-18 1,-17 1-16,0-1 15,17 18 1,-35-17-16,0 17 16,0-18-1,0 0 32,18 18 47,-1 0-63,-17 0-16,18-17 1,0-1 15,-18 18 16,17 0-31,-17-18-16,18 18 15,0-17 1,-1-1-1,-17 18 1,0 0 0,18 0-16,-1-18 31,-17 1-16,18 17 1,0 0 15,-1-18-31,-17 18 31,18 0 16,0 0-31,-18 0-1,17 0 1,-17-17-16,18 17 16,0 0-1,-1-18 1,-17 18-1,18 0 1,-1 0 0,-17-18 15,-17 18 172,-1 0-188,1 0-15,-1 0 16,0 0-1,1 0-15,-1 0 32,0 0-32,1 0 15,-36 0 1,-18-17-16,18 17 15,18-18 1,-18 0-16,18 18 16,17-17-1,18 17-15,-35 0 16,17 0-1,18 0 17,-17 0-17,-1 0 1,18 0 155,-18 0-108,1 0-48,-1 0 1,18 0 15,0 0 32,-18 17-48,1-17 1,-1 18 15,18 0-15,-17-18-1,-1 17 1,0-17 15,18 0-15,0 18 46,-17-18-31,-1 0 16,18 0-31,-18 0-1,1 18 1,-1-18-16,18 17 15,-18-17 1,1 0-16,-1 0 16,18 0-1,-17 0-15,-1 0 16,0 0-1,18 0 17,-17 0-17,17 0 1,-18 0-1,18 18 1,0-18-16,-18 17 31,1-17-31,17 0 16,-18 0-1,18 18-15,0-18 16,-18 0 0,18 18-1,0-1 48,-17-17-32,-1 18-16,18 0 17,0-1 14,0-17 1,0 18-16,0 0 79,-18-18-79,1 0-31,17 0 15,-18 0 1,1 0 0,-1 17 46,18 1-31,0-1-15,0-17 15,0 18 0,0-18 203,0 0-203,0 18-15,18-18 0,-1 0-1,-17 17 1,0-17-16,18 0 15,-1 0 1,-17 0 15,18 0 0,0 0-15,-1 0 0,-17 0 15,18 0 16,0 0-32,-1 0 1,-17 0 15,18 0-15,0 0 46,-18 0-46,0 0-16,17 18 15,1-18 1,-18 18-1,18-18 1,-18 0 0,17 0 30,1 0-30,-18 0-16,17 0 47,-17 0 0,18 0-32,0 0 1,-18 0 31,17 0-1,1 0 17,0 0-48,-18 0 17,0 0-32,17 0 15,-17 0 1,0-18 46,0 18-15,18 0-31,-18-18-16,18 18 15,-18 0 1,17-17 46,1-1-46,-1 18-1,-17 0 1,0 0-16,18 0 31,0-18-31,-18 18 31,17 0-15,1 0 62</inkml:trace>
</inkml:ink>
</file>

<file path=ppt/ink/ink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21:21.022"/>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6085 10918 0,'0'0'327,"0"-17"-233,0 17 0,18 0-63,0 0-16,-18 0 1,17 0 140,1 0-140,-18 0 15,18 0-16,-1 0 1,1 0 15,-18 0-31,18 0 16,-1 0 15,1 0 0,-18 0-15,17 0-1,1 0 157,-18 0-110,18 0-30,-1 0 30,1 0 32,-18 0-1,18 0-46,-1 0 0,1 0-32,0 0-15,-1 0 32,1 0-17,-18 0 1,0 17 93,17-17-31,1 0-16,-18 0 157,0 18-157,0 0 16,0-18 0,0 0 125,18 0 0,-18 0-172,0 0 0,0-18-15,0 18 265,0 18-250,17-18 546,-17 0-437,0 17-93,18-17-16,-18 0 391</inkml:trace>
</inkml:ink>
</file>

<file path=ppt/ink/ink3.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21:41.558"/>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6138 10848 0,'0'0'249,"18"0"-202,-18 0 47,0 0-79,18 0 329,-1 0-282,1 0 16,-18 0 47,18 0 0,-1 0-47,-17 0 31,18 0 47,-1 18-63,1-18 32,-18 17-78,0 1 62,0-18-78,0 17 32,18-17-48,-18 18-15,17-18 266,1 0-110,-18 0 62,18 18-78,-1-18-30,-17 0 92,18 0 126,0 0-234,-18 0 140,0-18-125,17 0-78,-17 18 31,0 0-30,0-17-1,18 17-16,-1 0 141,-17-18-78,0 1 32,18 17 61,-18 0-124,0 0 171,0-18-171,0 0 62,0 18 219,18 0-312,-18-17 108,0-1-30,17 18 15,-17-18 47,0 18-125,0-17 47,0-1 78,0 0 110,0 18-157,0 0-47,18 0-31,-18 0 266,0 0-250,-18 0-1,1 0 64,17 0-17,-18 0-62,0 0 47,1 0 16,17 0-78,-18 0 77,1 0-62,-1 0 16,18 0 16,-18 0 15,1 0 187,17 0-156,-18 0-78,0 0 78,1 0-77,17 0-17,0 0 16,0 0 1,0 18-1,-18 0-16,0-18 17,1 0 46,17 0-32,0 17-14,0 1-1,0 0 0,0-18 47,0 17-62,-18-17 15,1 0 0,17 0 0,-18 0-15,0 0-1,1 0 32,17 0 0,0 18-31,0-18 15,0 18 0,0-1 0,-18 1 0,0-18-31,1 0 47,17 0 0,0 0-16,-18 17-15,0-17 15,18 18-15,0 0 30,0-18 1,0 17 0,0 1-16,0-18 78,0 18-31,0-1-46,0 1-1,0-18 0,0 18 0,0-1 32,0 1 15,0-18-47,0 17-16,18-17 17,-18 18-32,18-18 31,-1 0-16,-17 18-15,18-18 16,-18 0 0,18 0 15,-1 0-16,1 0 1,-18 0 0,0 0-1,18 0 16,-1 0 1,-17 0-1,18 0-16,-1 0 32,1 0-16,-18 0 16,18 0-31,-1 0 15,1 0-15,-18 0 30,18 0-14,-1 0 46,-17 0-47,0 0 47,18 0-63,0 0 95,-1 0-17,-17 0 1,18 0 46,-1 0 32,1 0-141,-18 0 0,18 0 16,-1 0 171</inkml:trace>
</inkml:ink>
</file>

<file path=ppt/ink/ink4.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03:15:19.161"/>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5174 2339 0,'0'0'187,"26"0"-171,0 0-1,0 0 1,26 0-16,0 0 15,-26 26 1,26-26-16,26 0 16,-52 0-1,26 0-15,0 0 16,-26 0-16,0 0 15,0 0 1,26 0 0,-26 0-1,0 0-15,0 0 16,0 0-1,0 0-15,-26 0 16,26 0 0,0 0-1,-26 0-15,26 0 31,0 0-15,0 0 0,-26 0 15,0 26-31,26-26 15,0 26 1,26-26 0,-26 0-1,52 0 1,-52-26-16,26 26 15,0-26 1,-52 26 0,26 0-1,26 0-15,-52 0 16,26 0-16,0 0 15,0 0 1,0 0-16,0 0 16,0 0-1,-26-26 1,0 26-1,26 0 1,0 0 0,-26 0-1,26 0 16,0 0-15,0 0 0,-26 0 15,52 0-16,-26 0 1,-26 0-16,52 0 16,-26 0-16,-26 0 15,52 0 1,-26 0-1,-26 0 1,26 0 15,0 0-15,0 0 15,-26 0-15,26 0-1,0 0-15,0 0 16,0 0-1,0 0 1,0 0 0,0 0-16,0 0 15,0 0-15,-26 0 16,52 0-1,-26 0-15,-26 0 16,52 0 0,-26 0-16,-26 0 15,0-26 1,26 26-16,0 0 31,-26-26-31,0 26 16,26-26-1,0 26 1,0 0 15,0 0-15,26 0-1,-26 0 1,-26 0-16,52 0 15,-26 0 1,-26 0-16,26 0 16,26 0-1,-52 0 1,26 0-1,26 0-15,-52 0 16,26 0 0,26 0-16,-52 0 15,26 0-15,26 0 16,-52 0-1,26 0-15,26 0 16,-52 0 0,26 0-16,0 0 15,0 0 1,0 26-16,0-26 15,0 0 1,0 0-16,0 0 16,0 0-16,0 0 15,0 0 1,0 0-16,0 0 15,0 0 1,0 0-16,0 0 16,0 0-1,0 0-15,0 0 16,0 0-16,0 0 15,0 0 1,0 0-16,0 0 16,0 0-1,0 0-15,0 0 31,-26 0-15,26 0 0,0 0-1,0 0-15,0 0 16,0 0-1,0 0-15,0 0 16,0 0 0,-26 0-16,26 0 31,0 0-16,0 0 1,-26 0 0,26 0 15,26 0-16,-52 0 1,26 0-16,26 0 16,-52 0-1,26 0-15,26 0 16,-52 0-16,26 0 31,0 0-15,0 0-1,-26 0 1,52 0-1,-26 0-15,-26 0 16,26 0 0,0 0-16,0 0 15,0 0-15,0 0 16,0 0-1,0 0 1,0 0 0,0 0-16,-26 0 15,52 0 1,-26 0-16,-26 0 15,26 0 1,0 0 0,-26 0-16,26 0 15,0 0 1,0 0 15,-26 0-15,52 0-1,-26 0 1,-26 0 15,52 0-31,-26 0 16,-26 0-1,52 0-15,-26 0 16,-26 0-1,52 0-15,-26 0 16,-26 0 0,26 0 15,0 0-16,0 0 1,-26 0 0,26 0-1,26 0 1,-52 0-16,26 0 15,26-26 1,-26 26-16,26 0 31,-26 0-31,0 0 16,0 0-16,0 0 15,-26 0 1,52 0-16,-26 0 16,-26 0-1,52 0-15,-26 0 16,-26 0-1,52 0-15,-26 0 16,-26 0-16,52 0 16,0 0-1,-52 0-15,26 0 16,26 0-1,-52 0-15,26 0 32,0 0-17,0 0 1,-26 0-1,26 0 17,0 0-17,-26 0 1,26 0-1,0 0 1,0 0 15,-26 0-15,26 0 0,0 0-1,0 0 16,-26 0 1,26 0-17,0 0 1,-26 0-1,0 26-15,26-26 16,0 0 0,0 0 15,-26 0-16,26 0 1,-1 0 0,1 0 77,-26 0-62,26 26-15,0-26-16,-26 0 31,0 26-31,26-26 16,0 0 140,26 0-94,-26 0-15,52 0-31,-78 0-16,78 0 62,-52 0-62,26 0 62,26 0 1,-26 0-1,26 0 1,0 0-1,0 0 0,-104 0-30,0 0-17,26 0-15,-26 0 16,-26 0-1,26 0-15,-26 0 16,0 0 0,26 0-16,-26 0 15,-26 0-15,52 0 16,-78 0-1,26 0-15,0 26 16,52-26 0,-77 26-16,25 0 15,26-26 1,52 0-16,-52 0 15,26 0 1,26 0 0,-52 0-16,-26 0 15,78 0 1,-26 0-16,0 0 15,0 0 1,0 0-16,0 0 16,0 0-1,0 0-15,0 0 16,0 0-1,26 0 1,-26 0 15,0 0 0,0 0 1,26 0-17,-26 0 1,26 26-1,-26-26 1,26 26 0,-26-26-16,0 0 15,0 0 1,26 0-16,-52 26 15,26-26 1,-26 26-16,-26-26 16,0 0-16,26 0 31,0 0-31,0 0 15,52 0 1,-26 0-16,-26 0 16,52 0-1,-26 0-15,-26 0 31,26 0-31,0 0 16,0 0-16,0 0 16,26 0-1,-26 0 1,0 0-1,26 0 17,-26 0-32,0 0 15,0 26-15,26-26 16,-52 0-1,26 0-15,0 0 16,-52 0 0,26 26-16,0-26 15,0 0 1,0 0-16,26 0 15,0 0 1,-26 0 0,52 0-16,-26 0 0,-26 0 15,26 0 1,0 0-16,0 0 15,0 0 1,0 0-16,0 0 16,26 0-1,-26 0 16,0 0-15,0 0 0,26 0 62,-26 0-63,-26 0 16,52 0-31,-26 0 16,-26 0 0,26 0-16,-26 0 15,26 0 1,26 0-16,-26 0 15,0 0 1,0 0-16,0 0 16,0 0-16,0 0 15,0 0 1,0 0-16,0 0 15,0 0 1,-26 0-16,52 0 16,-52 0-1,26 0-15,26 0 16,-26 0-1,-26 0-15,52 0 16,-26 0-16,-26 0 31,52 0-31,-26 0 31,0 0-31,0 0 32,26 0-17,-26 0 1,0 0-1,0 0 17,26 0-1,-26 0-31,0 0 15,0 0 1,0 0-16,0 0 16,0 0-16,0 0 15,-26 0 1,52 0-1,-26 0 1,-26 0 0,26 0-16,0 0 15,0 0 1,-26 0-16,26 0 15,0 0-15,-26 0 16,0 26 0,26-26-16,-52 0 15,52 0 1,0 0-16,0 0 15,-26 0 1,26 0-16,26 0 16,-52 0-1,26 0-15,26 0 16,-26 0-16,-26 0 15,52 0 1,-26 0-16,-26 0 16,52 0-1,-52 0-15,26 0 16,-26 0-1,0 0-15,26 0 16,-26 0-16,0 0 16,26 0-1,-26 0-15,-26 0 31,52 0-31,-26 0 0,26 0 32,-26 0-32,0 0 15,26 0 1,-52 0-16,26 0 15,26 0-15,-26 0 16,0 0 0,26 0-16,-26 0 15,26 0 1,0 0-16,0-26 15,0 26 1,0 0 0,26 0-1,-26 0 1,0 0 15,0 0-15,26-26-1,0 26-15,0 0 16,-52 0-1,26 0-15,26 0 16,-26 0-16,-26-26 16,52 26-1,-26 0-15,-26 0 16,52 0-1,-26 0-15,0 0 16,26 0 0,-26 0 15,0 0-16,0-26 95,26 0-79,0 26-31,0 0 15,-26 0 1,0-26 0,0 26-1,26-26-15,-26 26 31,0 0-15,26 0 0,-26 0-1,0 0 48,26 0 61,-26 0-108,26-26-16,-26 26 16,0-26-1,0 26-15,0 0 16,0 0-16,0 0 15,26 0 1,-26 0 15,0 0-15,26 0 218,26 0-203,-26 0-31,52 0 31,-26 0-31,0 0 16,26 0-16,-26 0 15,0 0 1,0 0-16,0 0 16,26 0-1,0 0-15,-52 0 16,26 0-1,26 0-15,-52 0 16,26 0 0,0 0-1,0 0 16,0 0-31,0 0 16,0 0 0,0 0-16,0 0 15,0 0 1,0 0-16,0 0 15,0 0-15,-26 0 32,26 0-17,0 0 1,-26 0-1,26 0 1,26 0-16,-52 0 16,26 0-1,26 0-15,-52 0 16,26 0-16,26 0 15,-52 0 1,26 0 15,0 0 0,0 0-31,0 0 16,0 0-16,0 0 16,-26 0-1,52 0 16,0 0-31,-52 0 16,26 0 0,26 0-16,0 0 15,0 0 1,0-26-16,-52 26 15,78-26-15,-52 26 16,-26-26 0,52 26-16,-26 0 15,-26 0 1,26 0-16,0 0 31,0 0-15,-26 0-1,0 0 63,26 0-47,-26 0 94,-26 0-109,-26 0-16,26 0 15,0 0-15,-52 0 16,52 0 0,-26 0-16,0 0 15,26 0 1,-26 0-16,0 0 15,0 0 1,26 0-16,0 0 16,0 0-1,0 0-15,0 0 16,0 0 15,26 0-15,-26 0-1,0 0 16,0 0-15,26 0 0,-52 0-16,26 0 15,26 0-15,-26 0 31,-26 0-31,52-26 16,-26 26 0,0 0-1,26 0 1,-26 0-1,0-26 32,0 26-31,0-26-16,-26 26 15,-26 0 1,52-26-16,0 26 16,0-26-1,0 26-15,26 0 16,-26-26 15,0 26-31,0 0 31,26 0-15,-52 0-1,26 0-15,26 0 16,-26 0 0,0 0-1,26 0 16,-26 0-15,0 0 140,26 0-125,-26 0-31,26 0 31,0 26 16,-26-26-16,26 0-15,0 0 374,26 0-390,0 0 16,0 0-1,0 0-15,0 0 16,0 0-1,0 0-15,0 0 32,0 0-32,0 0 0,0 0 31,0 0-31,-26 0 15,26 0-15,0 0 32,0 0-17,-26 0 1,26 0 15,0 0-15,0 0-1,0 0-15,0 0 16,-26 0-16,52 0 15,-26 0 1,-26 0 15,26 0-15,0 0-1,0 0 1,0 0 0,0 0-1,0 0-15,26 0 16,0 0-1,-52 0-15,26 0 16,26 0 0,-52 0-16,26 26 15,0-26 1,0 0-16,0 0 15,26 0-15,0 26 16,-26-26 0,0 0-16,26 0 15,-52 0 1,26 0-16,0 0 15,-26 0 1,26 0 0,0 0-1,0 0 1,-26 0-16,26 0 15,26 0 1,-52 0-16,26 0 16,0 0-1,0 0 16,-26 0-15,26 0 0,0 0-1,-26 26 1,26-26-1,0 0-15,26 0 16,-26 0 0,26 0-16,26 0 15,-52 0 1,0 0-16,0 0 15,0 0-15,0 0 32,0 0-17,-26 0 1,26 0-16,26 0 15,-26 0 1,52 0-16,0 0 16,52-26-1,-26 0-15,0-52 16,-52 78-16,0 0 15,-52 0 1,52-26-16,-26 26 31,0 0 0,-26-26-15,26 26 0,0 0-1,0 0 16,0 0-15,0 0 0,-26 0-1,26 0 1,26 0-16,-52 0 15,26 0-15,26 0 16,-52 0 0,26 0-1,0 0 1,0 0 15,-26 0-15,26 0-1,0 0 1,0 0 15,-26 0-15,26 0-1,0 0 1,-26 0 15,26 0-15,0 0-1,0 0 16,-26 0-15,26 0 0,0 0-16,0 0 15,0 0 1,0 0-16,0 0 15,0 0-15,52 0 16,-52 0 0,26 0-16,-26 0 15,0 0 1,0 0-16,0 0 15,0 0 1,0 0-16,0 0 16,0 0-1,0 0-15,0 0 16,0 0-16,0 0 15,0 0 1,0 0-16,26 26 16,26-26-1,-26 0-15,0 26 16,26-26-1,-26 26-15,26-26 16,-52 0-16,26 0 16,0 0-1,26 0-15,-26 0 16,0 0-1,-26 0 1,78 0 0,-26 0-16,-52 0 15,26 0 1,0 0-16,-26 0 15,-26 0-15,26 0 16,0 0 0,0 0-1,-26 0 1,26 0-1,0 0 1,-26 0 31,26 0-16,0 0-15,0 0-1,0 0 1,0 0-1,0 0-15,0 0 16,0 0-16,0 0 16,0 0-1,0 0 1,0 0-1,-26 0-15,52 0 16,-26 0 0,-26 0-16,26 0 15,26 0 1,-52 0-1,26 0-15,0 0 16,0 0 0,-26 0 15,26 0-16,0 0 1,-26 0 0,52 0-1,-26 0-15,-26 0 16,26 0-16,0 26 15,0-26 1,0 26-16,0-26 16,0 0-1,0 0-15,0 26 16,0-26-1,0 0 1,-26 0 0,25 0-1,-25 26 48,26-26 46,-26 26-94,0-26 1,26 0 0,0 0-1,-26 26-15,26-26 16,-26 0 46,26 0-31,0 0 63,0 0-78,-26 0 15,0 26-31,26 0 78,0-26-16,-26 26-46,0 0 15,0-26 16,0 26 124,0 0-77,0 0-63,0-26-15,0 0-1,-26 0 1,26 0 15,-26 0-15,26 26-1,-26-26-15,0 0 16,26 0 15,-26 0-15,-26 0-1,52 0 1,-26 0 0,-25 0-16,51 0 15,-26 0 1,0 0-16,0 0 15,0 0 1,0 0 0,0 0 15,26 0-16,-26 0 1,0 0 15,0 0-31,0 0 16,-26 0-1,0 0-15,26 0 16,-26 0-16,26 0 16,-26 0-1,-26 0-15,52 0 16,-26 0-1,0 0-15,26 0 32,0 0-32,0 0 15,0 0-15,0 0 16,0 0-1,26 0 1,-26 0 0,0 0 15,26 0 140,26 0-155,78 0 0,-52 0-1,52-26-15,0 0 16,0 0-1,-26 26-15,0 0 16,-52 0 0,26 0-1,-26 0-15,0 0 16,0 0-1,0 0 17,-26 0-17,26 0 1,0 0-1,0 0 1,-26 0 0,0 0-16,26 0 31,-1 0-16,-25 26 63,0-26-62,0 0 0,26 0 15,0 0-16,0 0 17,-26 26-17,26 0 1,0-26-1,0 0 266,-26 0-265,26 0 15,0 0-15,-26 26 93,26-26-94,-26 0-15,26 0 32,-26 26-32,0 0 31,0 0 0,0-26 125,0 26-109,0-26-32,-26 0-15,0 0 16,0 0 0,0 0-16,-26 0 15,26 0 1,26 0-16,-52 0 15,1 0 1,51 0 0,-26 0-16,-26 0 15,52 0 1,-26 0-16,0 0 15,0 0 1,26 0 0,-26 0-1,0 0 1,26 0-1,-26 0 32,0 0-31,0 0-1,26 0 1,-26 0-16,-26 0 16,52 0-1,-26 0 16,0 0-15,0 0 0,0 0-1,-26 0 1,52 0-1,-52 0-15,0-26 16,26 26 0,0 0-16,0 0 15,0 0 1,-26-26 15,0 26-31,52-26 16,-26 26-1,0 0 1,0 0 15,26 0-15,-26 0-1,0 0 1,0 0-1,0 0 1,-52 0-16,52 0 16,26 0-1,-52 0-15,26 0 16,-26 0-1,0 0-15,26 0 16,-26 0 0,-26 0-16,26 0 15,-26 0-15,26 0 16,-26 0-1,52 0-15,-26 0 16,26 0 0,-26 0-16,0 0 15,26 0 1,-52 0-16,26 0 31,0 0-31,26 0 0,-26 0 16,26 0-1,0 0 1,0 0-16,0 0 15,0 0 1,-26 26 0,0-26-1,52 0-15,-26 0 16,-26 0-16,0 0 15,0 0 1,-26 0-16,26 0 16,0 0-1,0 0-15,52 0 16,-52 0-1,26 0-15,26 0 16,-52 0 0,26 0-16,26 0 15,-26 0-15,-26 0 16,52 0-1,-26 0-15,-26 0 16,52 0 0,-26 0-16,-26 0 15,52 0 1,-78 0-1,52 0 1,26 0-16,-26 0 16,-26 0-1,52 0 1,-26 0-16,0 0 15,0 0 1,0 0-16,0 0 16,0 0-1,0 0-15,0 0 16,0 0-1,0 0 1,0 0-16,0 0 16,0 0-1,0 0-15,0 0 16,-26 0-1,0 0-15,26 0 16,-26 0 0,0 0-16,26 0 15,-26 0 1,26 0-16,26 0 15,-52 0-15,26 0 16,26 0 0,-52 0-16,26 0 15,0 0 1,0 0-16,0 0 15,0 0 1,0 0-16,0 0 16,-26 0-16,-26 0 15,52 0 1,-26 0-16,0 0 15,0-26 1,26 26-16,-26-26 16,-26 26-1,52 0-15,-26 0 16,0-26-1,26 26-15,-26 0 16,-26 0-16,52 0 16,-26 0-1,0 0 1,26-26-1,-26 26-15,0-26 16,-26 26 0,52-26-16,-26 26 15,0 0 1,26 0-16,-52-26 15,0 26-15,26 0 16,0 0 0,-26-26-16,26 26 15,26 0 1,0-26-16,0 26 15,0 0 1,0 0-16,0 0 16,26 0-16,-26 0 31,0 0-16,0 0 1,26 0 0,0-26 46,0 0-15,0 0-16,0 26 0,52 0-15,-52-26-16,26 26 15,52 0-15,-52 0 16,26 0 0,0 0-16,-26 0 15,0 0 1,0 0-16,26 0 15,-26 0 1,0 0-16,0 0 16,0 0-16,0 0 15,0 0 1,0 0-16,0 0 15,0 0 1,26 0-16,-26 0 16,26 0-1,0 0-15,-26 0 16,26 0-1,-26 0-15,-26 0 16,52 0-16,-26 0 16,-26 0-1,26 0-15,26 0 16,-52 0-1,26 0-15,26 0 16,-52 0 0,26 0-16,26 0 15,-52 0 1,26 0-16,0 0 15,0 0 1,0 0 0,0 0-16,0 0 15,26 0 1,-26 0-16,0 0 15,0 0 1,0 0-16,-26 0 16,52 0-16,-26 0 15,-26 0 1,52 0-16,0 0 15,-26 0 1,26 0-16,-26 0 16,0 0-1,0 0-15,0 0 16,0 0-1,52 0-15,-26 0 16,-26 0-16,0 0 16,26 0-1,-52 0-15,26 0 16,26 0-1,-26 0-15,26 0 16,-26 0 0,0 0-16,26 0 15,-52 0 1,52 0-16,0 0 15,-26-26-15,26 26 16,26-26 0,-26 26-16,-26-26 15,26 26 1,0 0-16,-26 0 31,26 0-31,-26 0 16,-26 0-16,26 0 15,0 0 1,-26 0 15,26 0-15,-26 0 108,0 0-108,-26-26 0,-26 26-16,26 0 15,0-26 1,0 26-16,0-26 15,0 26-15,0 0 16,26 0 0,-26 0-16,0 0 31,0 0 0,26 0-31,0-26 16,-26 26-16,0 0 15,26 0 1,-52 0 15,0 0-31,26 0 16,0 0-1,0 0-15,0 0 16,-52 0-1,0 0-15,0 0 16,26 0-16,0 0 16,0 0-1,26 0-15,-26 0 16,26 0-1,-26 0-15,-26 0 16,52 0 0,-26 0-16,26 0 15,0 0 1,-52 0-16,52 0 15,0 0-15,26 0 16,-52 0 0,26 0-16,26 0 15,-26 0 1,0 0-1,26 0 1,-26 0 0,-26 0 15,52 0-31,-26 0 15,0 0 1,-26 0 0,0 0-1,0 0 1,52 0-1,-26 0-15,-26 0 16,26 0-16,-26 0 16,0 0-1,52 0-15,-52 0 16,26 0-1,26 0 17,-26 0-17,0 0 1,26 0-1,-78 0 17,52 0-32,26 0 15,-26 0 1,-26 0-16,52 0 31,-26 0-15,0 0-1,0 0 1,26 0 15,-26 0-15,0 0-1,0 0 1,26 0-1,-26 0 1,26 26 46,-26-26-30,26 0-17,-26 0 1,26 26 93,-26-26-93,26 26-1,-26-26 1,26 0-16,0 0 15,-26 0 1,0 0 0,0 0 15,26 26-31,0-26 15,-26 0 1,0 0 0,26 0-1,-26 0 16,26 26 1,-26-26 248,26 0-264,-26 26 15,26-26-31,0 26 16,-26 0 15,26-26 0,0 26 0,0 0 203,0-26-187,0 0 0,0 26 468,0-26-484,0 0-15,0 0 46,0 26-46,-26-26-1,0 0 16,26 0-15,-26 0 0,0 0-1,26 0 1,0 26 31,-26-26 109,0 0-16,0 0-93,26 0 0,-26 0-16,26 0 16,0 26-16,0 0 0,0 0-15,0-26 15,0 0 109,0 0-124,26 0 15,0 0-15,0 0 15,-26 0-16,0 0 1,26 0 0,0 0 15,-26 0 0,26 0-15,0 0-1,0 0 1,-26 0 15,26 0-15,0 0-1,0 0 16,-26 0-15,26 0 0,0 0-1,-26 0 16,26 0 1,0 0-17,0 0 1,-26 0-1,26 0 17,0 0-17,0 0 1,0 0-1,0 0 1,0 0-16,0 0 16,0 0-16,0 0 15,0 0 1,0 0-16,0 0 31,-26 0-15,26 0-1,0 0 1,0 0-1,-26 0 1,26 0 15,0 0-15,26 0-1,0 0-15,0 0 16,-52 26 0,52-26-16,-26 0 31,-26 0-16,26 0 1,0 0 0,-26 0 15,26 0-31,0 0 47,0 26-32,0-26 1,0 0-16,26 26 15,-52-26 1,52 26-16,-26-26 16,26 0-1,0 0-15,0 26 16,0-26-1,0 0-15,0 0 16,-26 0-16,26 0 16,0 0-1,-26 0-15,52 26 16,-26-26-1,-26 0-15,0 0 16,26 0 0,-52 0-16,26 0 15,0 0 1,0 0-16,0 26 15,0-26-15,0 0 16,26 0 0,-26 26-1,0-26 1,26 0-16,-26 0 15,26 26 1,26-26-16,0 0 16,-52 0-16,26 0 15,52 0 1,-52 0-16,26 0 15,-26 0 1,0 0-16,0 0 16,0 0-1,-52 0-15,26 0 16,26 0-1,-52 0-15,26 0 16,0 0-16,0 0 16,-26 0-1,26 0 1,52 0-1,-52 0-15,52 0 16,-26 0 0,-26-26-16,26 0 15,52 0 1,-26 26-16,-52 0 15,52 0 1,-52 0-16,0 0 16,0 0-1,0 0-15,0 0 31,0 0-15,26 0 0,-52 0-16,26 0 15,0 0 1,0 0-1,26 0 1,-26 0 0,0 0-1,0 0 1,26 0-1,-52 0-15,26 0 16,0 0 0,0 0-1,-26-26 1,52 26-16,-26 0 31,-26 0-31,52 0 16,-26 0-1,-26 0-15,26 0 16,26 0-16,-52 0 15,26-26 1,26 26-16,-52 0 16,26 0-1,26 0-15,-52 0 16,52 0-1,-26 0 1,-26 0 0,52 0-16,-26 0 15,-26 0-15,26 0 16,0 0-1,0 0-15,-26 0 16,26 0 0,26 0-16,-52 0 15,52 0 1,-26 0-16,26 0 15,0 0-15,-26 0 16,-26 0 0,52 0-16,-26 0 15,-26 0 1,26 0-16,0 0 31,-26 0-15,26 0-1,0 0-15,0 0 16,0 0 15,0 0-15,0 0-1,-26 0 1,0 0-1,26 0-15,0 0 16,0 0 0,0 0-1,0 0 1,0 26-1,-26-26 1,52 0 0,-26 26-16,-26-26 15,52 0 1,-26 0-16,-26 0 15,26 0-15,0 0 16,-26 0 0,26 0-1,0 0 1,0 0 15,-26 0-15,26 0-1,0 0 1,0 0 15,-26 0-15,26 0 15,0 0-16,0 0 17,-26 0-17,26 0 1,0 0-1,-26 0 17,26 0-17,0 0 110,-26 0-94,25 0 78,-25 0-46,26 0-48,0 0 17,0 0-17,-26 0 1,26 0-1,0 0 17,-26 0-17,26 0 1,-26 0 62,26-26-63,0 26 1,-26-26 0,26 26-1,-26-26 1,26 26-1,0-26-15,-26 26 16,0 0 0,0-26-16,26 26 15,-26-26-15,26 26 16,-26 0-1,0-26-15,26 26 16,52 0 15,-26 0 32,26 0-1,0 0 0,-78 0-46,52 0 31,-52-26 0,78 26-32,-78 0 32,26 0-31,-26 0-16,0 0 31,-26 0-16,26 0 17,-26 0-32,0 0 15,0 0 1,26 0-16,-52 0 15,26 0 1,26 0-16,-52 0 16,26 0-1,26 0-15,-26 0 16,0 0-1,0 0 1,26 0 15,-52-26-15,26 0-1,26 26 17,0 0-32,-26 0 15,0 0 1,0-26-1,26 0 1,-26 0 31,0 26-32,26 0 17,0-26-32,0 0 46,0 26-14,-26 0-17,0 0 1,0 0-1,0-26 1,0 26-16,0 0 16,0 0-1,0 0-15,0 0 31,26 0-31,-26 0 32,26 0-17,0-26 141,0 26-140,26 0-1,26-26 1,-52 26 0,52 0 15,-26 0-31,-26 0 15,26 0 1,26 0-16,-52 0 16,26 0-1,0 0 1,0 0-1,-26 0 17,26 0-17,0 0 157,-26 0-141,0 0-31,26 0 16,0 0-1,0 0 1,-26 26 140,0-26-141,0 0 63,0 26 78,0 0-109,0 0-16,0-26 16,0 26-16,0 0 1,0-26-32,0 26 31,0 0-31,0 0 15,0-26-15,0 26 32,0 0-17,0 0 16,0-26-15,0 0 0,0 26 77,-26-26-15,0 0-15,26 0-32,-26 0-16,0 0 1,26 0 0,-26 0 15,0 0-16,0 0 1,26 0 0,-26 0-1,0 0 1,0 0 187,26 0-188,-26 0 16,0 0-15,26 0 0,-26 0 15,0 0-16,0 0 1,0 0 0,0 0-1,1 0 1,25 0 15,-26 0-15,0 0 30,0 0-14,26 0-17,-26 0 1,0 0-1,26 0 17</inkml:trace>
</inkml:ink>
</file>

<file path=ppt/ink/ink5.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22:31.208"/>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13264 14323 0,'0'0'250,"0"0"-219,18 0-15,0 0-16,-1 0 15,19 0 1,-36 0-16,17 0 16,19-18-1,-19 18-15,18 0 16,18-18-1,-17 1-15,-19 17 16,19 0 0,16 0-16,-52 0 15,18 0 1,17 0-16,-35 0 15,18 0 1,0 0 15,-1 0-15,1 17-1,0-17 17,-1 0-17,-17 0 1,18 0-1,0 0 1,-1 0 0,1 0-16,-1 0 15,-17-17 1,18 17-16,-18 0 31,18 0-31,17 0 16,-35 0-1,35 0-15,-17-18 16,-18 18-1,35-17-15,-17 17 16,-18 0 0,17 0-16,-17-18 15,18 18 1,0-18-16,-1 18 15,1-17-15,0 17 16,-1 0 0,1 0-16,0-18 15,-1 18 1,1 0-16,-1 0 15,1 0 1,0 0-16,-1 0 16,1-18-1,0 18-15,-1 0 31,-17 0-15,18 0 0,17 0 15,-35 0-31,18 0 15,17 0-15,-35 0 16,18 0 0,17 0-16,-17 0 15,-1 0 1,1 0-16,0 0 15,-1 0 1,1 0 0,0 0-1,-1 0 1,1 0-1,-1 0 1,1 0-16,0 0 16,-1 0-16,1 0 15,0 0 1,-1 0-16,-17 0 31,18 0-15,17 0-1,-35 0 1,18 0-16,17 0 15,-35 0 1,18 0-16,17 18 16,-35-18-1,35 18 1,-17-18-1,-18 0-15,18 0 16,-1 0 0,1 0-16,-18 0 31,18 17-16,17 1 1,-35-18 0,17 0-1,19 0-15,-36 0 16,17 0-1,1 0-15,0 18 32,-18-1-17,17-17-15,19 18 16,-36-18-1,17 0-15,18 0 16,-35 0 0,18 0-16,17 0 15,-35 0 1,0 17-16,18-17 15,0 0 1,-1 18-16,-17-18 16,36 18-1,-19-18-15,-17 0 16,35 0-1,-17 0-15,0 17 16,17-17 0,18 18-16,-35-18 15,17 0 1,0 0-16,-35 0 15,18 0 1,17 0-16,-35 0 16,18 0-1,-1 0 1,1 0-16,0 0 15,-1 0 1,1 0-16,17 0 16,0 0-1,-17 0-15,0 0 16,17 0-1,-35 0-15,18 0 16,17 0 0,-17 0-16,52 18 15,-17-18 1,18 0-16,-1 0 15,18 0 1,-52 0-16,17 0 16,-18 0-1,-18 0-15,1 0 16,0 0-1,17 0-15,18 0 16,-18 0-16,-17 0 16,35 0-1,70 0-15,-52 17 16,-18-17-1,0 18-15,0-18 16,-18 0 0,-18 0-16,1 0 15,17 0 1,1 0-16,17 0 15,-36 0 1,18 0-16,1 0 16,-19 0-1,19 0-15,-1 0 16,-35-18-1,18 18-15,17 0 16,-35 0 0,18 0 15,-1 0-16,1 0 1,-18 0 0,17 0 15,1 0-16,-18 0 1,18 0 46,-18 0-30,0-17-17,0-1 16,0 0 1,0 18-1,0-17 0,0-1-31,0 0 16,0 1-1,0-18-15,0 17 16,-18 0-1,18 1-15,-18 17 16,1-18 0,17 0-16,0 1 15,0 17 1,-18 0-16,1-18 15,17 0 1,-36 1 15,19 17-31,-1 0 16,0 0-1,1-18-15,-1 18 16,18-17 0,-35 17-16,17 0 15,18 0 16,-18 0-15,1 0 0,17 0 15,-18 0-31,1 0 15,-1 17 1,0-17-16,1 0 16,-1 0-1,0 18-15,1-18 16,17 17-1,-18-17-15,18 0 32,-18 18-32,-17-18 31,18 0-31,-1 0 15,-17 0 1,17 0-16,-17 0 16,-18 0-16,53 0 15,-18 0 1,1 0-16,-1 0 15,0 0 1,1 0-16,-1 0 16,-17 0-1,-1 0-15,19 0 16,-19 0-1,1 0-15,0 0 16,0 0 0,17 0-16,18 0 15,-35 0 1,17 0-16,-17 0 31,0 0-31,-36 18 16,-17-18-1,17 0-15,-17 0 16,0 0-1,17 0-15,18 0 16,0 0-16,18 0 16,0 0-1,0 0-15,-1 0 16,-17 0-1,-17 0-15,17 0 16,18 0 0,-1 0-16,1 0 15,17 0 1,1 0-16,-18 0 15,35 0 1,-18 0-16,-17 0 16,-1-18-1,1 0-15,0 18 16,17 0-1,-17 0-15,0 0 16,-18-17 0,35 17-16,0 0 15,1 0 1,-1 0-16,1 0 15,-1 0-15,-17-18 16,-1 18 0,1-17-16,0 17 15,-1 0 1,1-18-16,18 18 15,-1 0 1,-17 0-16,35 0 16,-18 0-1,0 0-15,1 0 31,17 0-15,0-18 0,-18 18-16,0 0 15,18 0 1,-17 0 15,-18 0-15,35 0-1,-18 0 1,0 0 15,1 0-15,17 0-1,-18 0 16,0 0-31,1-17 16,-19 17 0,1-18-16,18 18 15,17 0 1,-36 0-16,19-18 15,17 18 1,-18-17-16,0 17 16,18-18-1,-17 18 16,-1 0-15,0 0 0,18 0-1,-17 0 16,-1 0-15,0 0 0,18 0 15,-17 0-31,-1 0 15,-17 0 1,17 0-16,1 0 16,-19 0-1,1 0 1,-18 18-16,53-18 15,-17 0-15,-1 0 16,0 0 0,1 0-16,-1 0 15,0 17 1,1-17-1,-19 0 1,19 0-16,-1 0 16,-17 0-16,35 0 15,-18 0 1,-17 0-1,35 0 1,-35 18-16,-1-18 16,19 18-1,-1-18-15,-17 0 16,17 17-1,-35 19-15,0-19 16,18 1 0,-18-1-16,53 1 15,-17-18 1,-19 18-16,36-18 15,0 17 1,-17 1-16,-1-18 16,18 0-1,-18 18-15,18-1 16,0 1-1,-35 0-15,17 17 16,-17 0-16,18-17 16,-1-1-1,0 1-15,1 0 16,-1-1-1,18-17 17,0 0-32,-18 0 15,18 18 1,-17 17-1,-1-35 1,18 18-16,0-18 16,-18 18-1,1-18 1,17 0-1,0 17 17,0 1-1,0-1 0,0-17-15,0 18 77,0 0-62,17-18-31,-17 0 32,18 0-32,0 0 15,-1 0 1,36 0-16,0 0 15,0 0 1,-35 0-16,17 0 16,0 0-1,-35 0-15,36 0 16,-19-18-16,18 0 15,1 18 1,-1-17-16,-17 17 16,-1-18-1,1 18-15,0-17 16,-18 17-1,17-18-15,1 18 16,-1 0 0,36 0-16,18-18 15,35-35 1,-18 36-16,106-19 15,-71-17 1,-17 36-16,-53-1 16,-35 1-1,17 17-15,-17 0 16,-18 0-1,17 0 17,1 0-32,17-18 15,-35 18 1,18 0-1,0 0 17,-18 0-17,17 0 1,1 0 15,0 0-31,-18 0 16,17 0-1,1 0 16,-1 0-15,1 0 0,0 0-1,-1 0 1,1 0-16,0 0 31,-1 0-15,-17 0-1,18 0 1,0 0 15,-18 0-15,17 0-1,1 0 16,-1 0-15,-17 0 0,18 0-1,17 0 1,-35 0-16,18 0 15,0 0 1,-1 0-16,1 18 16,0-18-1,-1 0-15,-17 17 16,0-17-1,18 0-15,0 0 16,-1 0 0,-17 0-16,35 0 15,-17 0 1,-18 0-16,35 0 15,-17 0-15,-18 0 16,18 0 0,-1 18-1,-17-18 1,36 0-16,-19 0 15,-17 0 1,18 0-16,17 0 16,-35 17-1,0-17-15,18 0 31,-1 0-15,1 0 0,-18 0 15,18 0-31,-18 18 15,17-18 1,1 0 0,-18 0-1,18 0 32,-18 0 15,0 0 16,0 0-62,0 0-16,-18 0 16,0 0-1,1 0-15,-1-18 16,-17 18-1,-1-17-15,19 17 16,-18-18-16,-18 18 16,35 0-1,0 0-15,1 0 16,-1-17-1,0 17-15,1 0 16,-1 0 0,18 0-1,-17 0 1,-19 0 15,36 0-15,0-18-1,-17 18-15,-1 0 31,0 0-15,18 0 0,-17 0-16,-19 0 15,36-18 1,-17 18-16,-19 0 15,36 0-15,-17 0 16,-1 0 0,18 0 15,-17 0-16,-1 0 17,0 0-17,18 0 1,-17 0-1,-1 0 17,0 0-17,18 0 1,0 0-16,-35 0 31,17 0-31,18 0 16,-35 0-1,18 0-15,17 0 16,-18 0-16,0 0 31,1 0-15,17 18-1,-18-18-15,0 0 16,1 0-1,17 0-15,0 18 16,-18-18 0,0 0-16,1 17 15,-1-17 1,1 0-16,17 18 31,-18-18-31,0 0 16,1 17-1,17 1 1,-18-18-1,0 18 1,1-18 0,-1 0-1,18 17-15,-18-17 16,1 18-1,-1 0-15,0-18 16,1 17 0,17-17-16,-18 0 15,18 18 1,-17-18-16,-1 18 31,18-18-15,-18 0 140,18 0-47,0-18-78,0 0-15,0 18-1,0 0 1,18 0-1,0-17 1,-1-1 0,-17 18-1,18 0 1,17 0-1,-35 0 17,18 0-32,-1 0 15,-17 0 16,18 0-31,0 0 16,-1 0 0,1 0-1,0 0 1,-1 0-1,1 0 1,0 0-16,17 0 31,-35 0-15,35 0-1,-17 0-15,-18 0 16,35 0 0,-17 0-16,-18 0 15,35 0 1,-17 0-1,-18 0 1,17 0 0,1 0-16,-1 0 15,1 0 1,0 0-16,-1 0 15,1 0 1,0 0-16,-18 0 16,17 0-1,1 0 1,0 0-1,-1 0-15,1 0 16,-1 0 0,1 0-16,0 0 31,-1 0-16,-17 0 1,36 0 0,-19 0-1,-17 0-15,53 0 16,-35 0-16,0 0 15,-1 0 1,1 0-16,-1 0 16,1 0-1,0 0-15,-1 0 31,19 0-31,-19 0 16,-17 0 0,36 0-16,-19 0 15,-17 0 1,35 0-16,-17 0 15,-18 0 1,18 0 15,-1 0-15,-17 0-1,18 0-15,17 0 16,-35 0 0,18 0-16,0 0 15,-1 0-15,-17 0 31,18 0-15,17 0 0,-35 0-16,18 0 15,17 0 1,-35 0-16,18 0 31,-1 0-15,1 0-1,-18 0 1,18 0-1,-1 0-15,1 0 16,0 0 0,-1 0-1,1 0 1,-18 0 15,17 0-15,1 0-1,-18-18 32,0 1 93,0-1-77,0 18-48,18 0 1,-1 0 0,1 0 46,-18 0-46,18 0 15,-1 0-16,1 0 1,0 0 0,-1 0-1,1 0-15,-18 0 16,17 0-1,1 0 17,-18 0-32,18 0 31,17 0-31,-35 0 15,18-18-15,17 18 16,-35 0 0,18 0-16,17 0 15,-35 0 16,17 0-31,1 0 16,0-17-16,-1 17 16,19-18-1,-1 18-15,-35 0 16,35-17-1,-17 17-15,-18 0 16,35 0 0,0 0-1,1-18 1,17 0-16,17 18 15,-17-17 1,0-1-16,-35 18 16,-1-18-1,1 18-15,-18-17 16,18 17-1,-1 0 1,1 0 0,-1 0-1,1 0-15,0 0 16,-1 0-1,1 0-15,0 0 16,-18 0 0,17 0 15,1 0-16,0 0 1,-1 0-16,1 0 16,0-18-1,-1 18-15,1 0 16,-1 0-1,1 0 1,0 0 0,-1-18-16,1 18 15,0-17 1,-1 17-16,1 0 15,0 0-15,-1 0 16,-17 0 0,18 0-1,-1 0 1,1 0-1,-18-18 1,35 18-16,-17-17 16,-18 17-1,35-18-15,1 18 31,-36 0-31,17 0 16,1 0 0,-1 0-1,-17 0 1,18 0 15,0-18-15,-18 18-1,17 0 1,1 0 46,0 0-46,-18 0-1,17 0 32,1 0-31,0 0 15,-18 0-31,17 0 16,19 0-1,-36 0-15,17 0 31,1 0-15,-18 0 0,17 0 218,1-17-188,0 17-30,-18 0 0,0 0-1,0-18 1,0 0 15,0 1 63,0 17-32,0-18-46,-36 18-1,1 0-15,35 0 16,-35 0-1,17 0-15,1 0 16,-1 0-16,0 0 16,1 0-1,-1 0-15,0 0 16,1 0-1,-1 0-15,0 0 16,1 0 0,17 0-16,-18 0 15,1 0 1,17 0-1,-18 0 1,0 18 15,1-18-15,17 0-1,-18 0 17,0 0-1,1 0-16,-1 0 1,-17 0 0,35 0-16,-53 17 15,35-17 1,18 0-16,-17 0 15,-19 0 1,36 0-16,-17 0 16,-19 0-1,36 0-15,-17 0 16,-18 0-1,35 0-15,-18 0 16,0 0 0,1 0-16,-1 0 15,0 0 1,1 0-16,-1 0 31,0 18-31,18-18 16,-35 0-1,0 0-15,17 0 16,-17 0-1,0 0-15,17 0 16,0 0-16,1 0 16,-1 0-1,0 0 1,1 0-1,-18 0 1,-1 0 0,-17-18-16,18 18 15,0 0 1,17 0-16,1 0 15,-1 0 1,0-17 0,18 17-1,-17 0 1,-1 0-1,0 0 1,1 0 0,-1 0-16,0 0 15,1 0 1,-1 0-16,0-18 15,18 18-15,-17 0 32,-18 0-32,17 0 15,-17 0 1,-18 0-16,0 0 15,35 0 1,-17 0-16,17 0 16,1 0-1,-19 0-15,36 0 16,-17 0-1,-19 0-15,36 0 16,-17 0 0,-1 0-16,1 0 15,-1 0 1,0 0-16,1 0 15,17 0 1,-18 0 0,-17 0-1,35 0-15,-36 0 16,19 0-16,-1 0 15,0 0 1,1 0-16,-1 0 16,1 0-1,-1 0 1,18 0-1,-18 0 1,-17 18 0,35-18-16,-35 0 15,-1 0 1,19 0-16,-36 0 15,18 0 1,17 0-16,-17 0 16,-1 0-1,19-18-15,-18 18 16,-1 0-1,36 0-15,-17 0 16,-19 0 0,36 0-1,-17 0 1,-1 0-1,0 0 17,18 0-17,-17 0 1,-1 0 15,0 0-15,18 0-1,-17 0 16,-1 0-15,18 0 46,-17-18-46,-1 18 0,0 0-16,18 0 15,-17 0 1,-1 0 15,0 0-15,18 0-1,-17 0 16,-1 0 1,18 0 14,-18 0-30,1 0 0</inkml:trace>
</inkml:ink>
</file>

<file path=ppt/ink/ink6.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39:10.280"/>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1782 3616 0,'0'0'203,"0"0"-172,35 0 0,-35 0-15,35-18-16,0 1 16,-17-1-1,0 0-15,-1 18 16,1 0 77,-18 0-77,18 0 218,-1 0-218,-17 0-1,18 0 16,-1 0-15,1 0 0,-18 0 15,18 0 0,-1 0 0,1 0-15,-18 0-1,18 0 95,-1 0-79,1 0-16,-18 18 1,18-18 15,-1 0 32,-17 0-48,18 0 1,-1 0-1,-17 18 17,18-18-1,-18 0 0,18 0-15,-1 0-1,1 0 16,-18 0-31,18 0 32,-1 0-17,-17 0 1,18 0 15,0 0-15,-1 0-1,-17 0 1,18 0-1,0 0 1,-1 0-16,-17 0 31,18 0-15,-1 0-1,-17 0 17,18 0-32,0 0 15,-1 0 1,-17 0-16,18 0 31,0 0-15,-1 0-1,-17 0 32,18 0-31,-18-18-1,18 18 1,-18-18-16,0 18 15,17 0-15,1 0 32,-1 0 14,-17 0 1,18 0 16,0 0-48,-1 0 1,-17 0 15,18 0-15,0 0-1,-18 0 1,17 0 15,19 0-15,-36 0-1,17 0 16,1 0-31,-1 0 32,-17 0-32,36 0 15,-19 0 1,-17 0-16,36 0 15,-19 0 1,-17 0 0,18 0-1,0 0 16,-1 0-15,1 0 0,0 0-1,-1 0-15,-17 0 16,18 0-1,-1 0 17,1 0-17,0 0 1,-1 0-16,1 0 15,0 0 1,-1 0-16,1 0 16,0 0-1,-1 0 16,-17 0-15,18 0 0,-1 0-16,19 0 15,-36 0 1,17 0-16,1 0 15,-18 0 1,18 0 15,-1 0-15,1 0-1,0 0 1,-1 0-16,1 0 16,-1 0-1,1 0 1,0 0-1,-18 0 17,17 0-17,19 0 1,-36 0-1,17 0-15,1 0 16,0 0 0,-18 0 15,17 18-16,1-18 1,-18 0 0,18 0-1,-1 18 16,1-18-15,-18 0 0,0 0-1,17 0 1,1 0-1,0 17 1,-18-17 0,17 0-1,1 0 1,0 18-1,-18-18 1,35 0-16,-17 0 16,-18 0-1,35 0-15,-18 0 16,-17 0-1,18 0-15,17 0 16,-35 0 0,18 0 15,17 0-16,-17 0 1,0 0-16,-1 0 16,-17 0-1,18 0 1,-1 0-1,1 0 17,-18 0-17,18 0 1,17 0-16,-35 0 15,18 0-15,17 0 16,-35 0 0,18 0-1,-1 0 1,-17 0 15,18 0-31,17 0 16,-35 0-1,18 0-15,-1 0 16,1 0-1,0 0-15,-1 0 16,1 0 0,-18 0-1,18 0 1,-1 0-16,19 0 15,-1 0 1,0 0-16,-17 0 16,17 0-1,-17 0-15,17 0 16,-17 0-16,-1 0 15,1 0 1,-1 0-16,1 0 16,-18 0-1,18 0-15,-1 0 16,1 0-1,0 0-15,-1 0 16,1 0 0,0 0-16,-1 0 15,-17 0 1,18 0-1,0 0 1,-1 0 15,1 0-15,-1 0-1,1 0 17,-18 0-17,18 0 1,-1 0-1,1 0-15,0 0 16,-1 0 0,1 0-16,-18 0 15,18 0 1,-1 0 15,1 0-31,-1 0 16,1 0-1,0 0-15,17 0 16,-17 0-1,-18 0-15,53 0 16,-36 0 0,1 0-16,-1 0 15,1 0 1,0 0-16,-1 0 15,1 0 1,17 0-16,-17 0 16,0 0-16,-1 0 15,1 0 1,0 0-16,-1 0 15,1 0 1,-1 0 0,-17 0-1,18 0-15,17 0 16,-35 0-1,18 0-15,17 0 16,-35 0 0,18 0 15,0 0-16,-18 0 1,0 0-16,17-18 16,18 18-1,-35 0-15,18 0 16,0 0-1,-1 0 1,-17 0 0,18 0-1,0 0 16,-1 0-15,1 0 0,0 0-16,-1 0 15,-17 0 1,18 0 15,-1 0-15,-17 0-1,18 0 1,0 0-1,-1 0-15,-17 0 32,18 0-17,0 0 1,-1 0-1,-17 0-15,0 0 16,18 0 0,0 0-16,-1 0 15,1 0 1,0 0-16,-18 0 15,17 0 1,1-17 0,-1 17-1,-17 0-15,36 0 31,-19 0-31,-17-18 16,36 18 0,-19 0-16,-17 0 15,18 0 1,0 0-1,-1 0 1,-17 0 15,18 0-15,-1 0-1,1 0 1,-18 0 15,18 0-15,-1 0-1,-17 0 1,18 0 0,0 0 15,-1 0-16,-17 0 1,18 0 15,0 0-15,-1 0-1,-17 0 17,53 0-17,-53 0-15,18 0 16,-1 0-1,19 0 17,-19 0-1,36 0 0,-53 0-31,53 0 62,-53 0-62,53 0 63,-35 0-63,17 0 62,-35-18-31,53 18 1,-53-17-17,35 17 32,18 0 15,-18 0 1,18 0-1,0 0 1,0 0-1,-18 0 0,18 0 1,0 0-1,0 0 1,-18 0-1,18 0 0,0 0 1,0 0-1,-18 0 1,-35 0-17,53 0-30,-17 0 46,17 0 1,-53 17-48,52-17 32,-52 0 0,36 0-31,-36 18-1,53-18 32,-18 0 15,-35 18-62,53-18 63,0 0-1,-18 0 1</inkml:trace>
</inkml:ink>
</file>

<file path=ppt/ink/ink7.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40:41.020"/>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2275 7126 0,'0'0'281,"18"0"-250,-18 0-31,18 0 15,-18 0 1,17 0 31,19 0-32,-36 0 1,17 0-16,19 0 16,-36 0-1,17 18-15,1-18 16,-1 0-1,-17 0-15,18 17 32,0-17-17,-18 0 16,17 0-15,1 0 0,0 0 15,-18 0-16,17 0 17,1 0-17,0 0 16,-18 0-15,17 0 0,1 0 15,-18 0-31,35 0 15,-17 0-15,-18 18 16,35-18 0,-17 18-16,-18-18 31,17 0-31,1 0 31,0 0-15,-18 0-1,35 0 1,-18 0-1,-17 0-15,36 0 16,-19 0 0,-17 0-1,18 0 1,0 0 15,-1 0-31,-17 0 16,18 0-1,0 0-15,-1 0 16,-17 0-1,18 0 1,0 0 0,-18 0-1,17 0 16,1 0-15,-1 0 0,-17 0-16,18 0 31,0 0-16,-1 0 1,-17 0 0,18 0-1,17 0-15,-35 0 16,18 0-1,0 0-15,-1 0 16,1 0 0,-1 0-16,1 0 15,0 0 1,-1 0-16,1 0 15,17 0-15,1 0 16,-19-18 0,18 18-16,-17 0 15,0 0 1,-1 0-16,1 0 15,0 0 1,-1 0-16,1 0 16,0 0-1,-1 0-15,1-18 16,0 18-1,-1 0 1,1 0 0,-1 0 15,-17 0-16,36 0 1,-19 0-16,-17 0 16,53 0-1,-53 0-15,18 0 16,0 0-16,-1 0 15,1 0 1,-1 0-16,1 0 16,-18 0-1,35 0 16,-17 0-31,-18 0 16,35 0 0,-17 0-1,-18 0 1,0 0-1,18 0 1,-1 0 0,1 0-1,-18 0-15,17 18 16,19-18-1,-36 0-15,17 0 16,19 0 0,-36 0-1,17 18-15,1-18 16,0 17-1,-1-17-15,1 0 16,0 0 0,-1 0-16,1 0 15,-1 0 1,1 0-16,0 0 15,-1 0 1,1 0-16,0 0 16,-1 0-1,1 0 1,0 0-1,-1 0-15,1 0 16,-1 0 0,1 0-16,0 0 15,-1 18-15,1-18 16,0 0-1,-1 0 1,19 0 0,-19 0-1,1 0 1,-18 0-16,35 0 15,-17 0 1,-18 0-16,35 0 16,-17 0-1,-18 0-15,17 18 16,19-18-1,-36 0 1,17 0 0,19 0-16,-19 0 15,18 0 1,1 0-16,-19 0 15,19 0 1,-19 0-16,-17 0 16,18 0-16,17 0 15,-35 0 1,35 0-16,1 0 15,-19 0 1,36 0-16,-17 0 16,-19 0-1,1 0-15,-1 0 16,1 0-1,0 0-15,-1 0 16,-17 0 0,18 0-16,17 0 15,-35 0 1,18 0-16,35 17 15,-35-17 1,17 18-16,18-18 16,-36 0-1,19 0-15,-1 0 16,35 0-1,-34 0-15,70 17 16,-54-17 0,19 0-16,-18 0 15,0 0-15,-35 0 16,-1 0-1,18 0-15,-35 18 16,18-18 0,0 0-16,-1 0 15,1 0 1,0 0-16,-1 0 15,1 0 1,0 0-16,-1 0 16,1 0-1,-1 0-15,1 0 16,0 0-1,-1 0 17,-17 0-32,18 0 15,17 0 1,-35 0-16,18 0 15,17 0 1,-17 0-16,-18-18 16,35 18-16,-17 0 15,-18 0 1,35-17-16,-17 17 15,-18 0 1,17 0-16,19-18 16,-19 18-1,19-17-15,-1 17 16,-18 0-1,19 0-15,-19 0 16,-17 0 0,36 0-16,-19 0 15,-17 0 1,36 0-16,-19 0 15,-17 0 1,35 0-16,1 0 16,-1 0-1,0 0-15,-17 0 16,-18 0-1,35 0-15,-17 0 16,-18 0-16,35 0 16,0 0-1,-17-18 1,17 18-16,1 0 15,-19 0-15,19 0 16,16 0 0,-34 0-16,17-18 15,-17 18 1,0 0-16,-1-17 15,1 17 1,0 0-16,-1 0 16,1 0-1,-1 0-15,1 0 16,0 0-1,-1 0-15,1 0 16,0 0 0,-1 0-1,-17 0 1,18 0-1,0 0 17,-18 0-32,17-18 31,1 18-16,-1 0 1,19 0 15,-19 0-31,1 0 16,-18 0-1,53 0 17,-53 0-32,18 0 15,-1 0 1,19 0 15,-36-18 0,52 18 0,1 0 32,-17 0-1,-19 0-62,19 0 63,-36 0-48,52 0 32,1 0 15,-17 0 1,17 0-1,-1 0 1,1 0-1,-17 0 0,17 0 1,0 0-1,-1 0 1,-16 0-1,17 0 0,0 0 1,-18 0-1,18 0 1,0 0-1,0 0 0,-18 0 1,18 0-1,0 0 1,0 0-1,-18 0 0,18 0 1,0 0-1,0 0 1,-18 0-1,18 0 0,0 0 1,-18 0-1,18 0 1,0 0-1,0 0 0,-18 0 1,18 0-1,0 0 1,0 0-1,-18 0 0,18 0 1,0 0-1,0 0 1,-18 0-1,18 0 0,0 0 1,-53 0-32,-18 0-15,54 0-1,-1 0 48,18 0-1,-53 0-15,35 0-32,-35 0-15,-18 0 16,18 0 15,18 0-15,-18 0-16,0 0 15,-35 0 17,17 0-17,0 0 1,1 0-1,-1 0 1,1 0-16,-1 0 16,0 0 15,18 0-31,-17 0 31,-1 0-15,18 0-1,-18 0 1,1 0-1,-1 18-15,0-18 16,1 0 0,-1 0 15,18 0-16,-17 0 1,-1 0 15,0 0 0,18 0-15,-17 0 0,-1 0-1,18 0 16,-18 0-15,-17 0 0,17 18-1,-17-18 1,18 17-16,-19-17 15,19 18 1,-1-18-16,0 18 16,1-18-1,-1 0-15,0 0 16,18 17-1,0-17-15,0 18 16,-35-18 0,17 0-16,1 17 15,-18-17 1,35 0-1,-18 0 1,0 0 15,1 0-15,-1 0 15,0 0-31,1 0 16,17 0-1,-36 0-15,19 0 16,17 0-1,-35 0-15,17 0 32,18 0-17,-18 0 1,1 0 15,-1 0 0,18 0-15,-18 0-1,1 0 1,17 0 15,-18 0 32,0 0-32,1 0-31,-1 0 15,1 0 1,-1 0-16,18 0 16,-18 0-1,1 0 16,-1 0-15,0 0 0,1 0-16,-1 0 15,0 0 1,1 0-16,-1 0 15,18 0-15,-18 0 32,-17 0-17,35 0 1,-17 0-16,-1 0 15,18 0 1,-18 0-16,-17 0 16,35 0-1,-18 0-15,1 0 31,-1 0-15,18 0 0,-18 0 15,1 0-16,-1 0 1,18 0 15,-17 0-15,-1 0-1,0 0 1,18 0-16,-35 0 16,17 0-1,18 0-15,-35 0 16,17 0-1,18 0-15,-17 0 16,-1 0 0,18 0-1,-17 0 1,-1 0-1,0 0 1,18 0-16,-17 0 16,-1 0-1,0 0 1,18 0-1,-17 0 1,-19 0 0,36 0-16,-17 0 15,-19 0 1,36 0-16,-17 0 15,-1 0-15,1 0 16,-1 0 0,0 0 15,18 0-16,-35 0 1,17 0 0,18 0-1,-17 0 1,-1 0-1,0 0 1,18 0 0,-17 0 15,-1 0-16,1 0 1,17 0 15,-18 0-15,0 0-1,18 0 1,-35 0 15,0 0-31,17 0 16,-17 18-1,0-18-15,17 0 16,0 0 0,1 0-16,-1 0 15,0 0 1,1 0-16,-1 0 15,18 0 1,-18 0 15,1 0-15,-1 0-1,18 0 32,0 18-47,-35-18 16,17 0-1,18 0-15,-17 0 16,-1 0 0,0 0-16,1 0 15,-1 0 1,18 17-1,0-17 1,-35 0 0,17 0-1,18 0-15,-35 0 16,17 0-1,18 0-15,-35 0 16,17 0 0,18 0 15,-17 0-16,-1 0 1,0 0-16,1 0 16,-1 0-1,0 0-15,1 0 16,-1 0-16,1 0 31,17-17-15,-18 17-1,0 0 1,1 0-1,17 0 63,-18 0 0,0 0-78,1 0 16,17 0 0,-18 0-1,0 0 1,18 0-1,-35 0 17,17 0-32,1-18 15,-18 18 1,-1 0-16,-17-18 15,36 18 1,-1-17-16,0 17 16,1-18-1,-1 18-15,1 0 16,17 0-1,-18 0 1,0 0 0,1 0-1,17 0 1,-36 0-16,19 0 15,17 0 1,-18 0-16,0 0 16,1 0 15,17 0-16,-35 0 1,17 0 0,18 0-1,-18 0 1,1 0-1,17 0 17,-18 0 92,0 0-77,1 0-31,17 0-1,-18 0 1,-17 0-16,35 0 16,-18 0 15,0 0-16,1 0 1,17 0 15,-18 0-31,1 0 16,-1 0-1,0 0-15,1 0 16,17 0 0,-18 0-1,0 0 1,1 0-1,17 0 17,-18 0-32,-17 0 15,35 0 1,-18 0-16,1 0 15,-1 0 1,0 0-16,1 0 16,-1 0-1,18 0 16,-35 0-31,17 0 16,18 0 0,-35-17-16,17 17 15,18 0 1,-35-18-16,17 18 15,18 0 1,-35 0-16,17 0 16,18 0-1,-17 0 1,-19 0-16,36 0 15,-17 0 1,-1 0 15,18 0-31,-18 0 16,1-18-1,-1 18-15,1-17 16,-1 17 0,0-18-16,1 18 15,-1 0 1,0 0-16,-17 0 15,35 0 1,-18 0-16,1 0 16,17 0-1,-18 0 16,1 0-15,-1 0 0,18 0-1,-18 0 16,1 0-15,-1 0 0,18 0 15,-18 0-16,1 0 1,17 0 15,-18 0-15,0 0-16,1 0 15,-1-18-15,1 18 16,-1 0 0,0-17-16,1 17 15,-1-18 1,0 18-16,1 0 15,-1 0 1,0-18-16,1 18 16,-1-17-16,18 17 15,-18-18 1,1 18-1,17 0 1,-18 0 0,18 0-1,-17 0 63,-1 0-62,0 0 15,18 0-15,-17 0-1,-1 0 16,18 0-31,-18 0 16,1 0 15,-1 0-15,18 0-1,-18 0-15,-17 0 16,35 0 0,-17 0-16,-19 0 15,36 0 1,-17 0-16,-1 0 15,0 0 1,18 0 15,-17 18-15,-1-18-1,0 0 17,18 0-17,-17 0 1,-1 0-1,18 17-15,-17-17 16,-1 0 0,0 0-16,1 0 15,-1 0 1,0 0-16,18 0 15,-35 0 1,17 0 0,18 0-1,-17 0 16,-1 0-15,0 0 0,18 0-1,-17 0 1,-1 0-1,1 0 1,17 18-16,-36-18 16,19 0-1,-1 0 1,0 0-16,1 0 15,17 0 1,-36 0 0,19 0-1,17 0 1,-18 0-1,1 0 1,17 0 0,-18 0-1,0 0 1,1 0 15,17 0-15,-18 0-1,0 0 1,1 0-1,17 0 1,-18 0 0,0 0 15,18 0-16,-35 0 1,18 0 0,17 0-16,-18 0 31,0 0-16,1 0 1,17 0 15,-18 0-15,0 0-1,1 0 1,17 0 0,-36 0-16,19 0 15,17 0 1,-18 0-16,0 0 31,18 0-31,0 0 16,-17 0-1,-1 0 1,1 0 15,17 0-15,-18 0-1,18 0 63,0-18 141,0 18-95,0-17-124,0 17 16,18-18 0,-1 18 15,1 0-16,-18 0 1,17 0 0,1 0 15,-18 0-16,18 0 1,-1 0 0,1 0-1,-18 0 16,18 0 1,-1 0-17,1 0 1,-18 0 15,18 0-15,-1 0-1,-17 0 16,18 0-15,0 0 0,-1 0-1,-17 0 16,18 0 16,-1 0-31,1 0 15,-18 0-15,18 0-1,-1 0 1,-17 0 15,18 0-15,0 0 15,-1 0-16,-17 0 1,18 0 0,0 0 15,-1 0-16,-17 0 1,18 0 15,-1 0-15,-17 0-1,18 0 17,0 0-17,-1 0 1,1 0 15,0 0-15,-1 0-1,-17 0 16,18 0-31,0 0 16,-1 0-16,1 0 16,-1 0-1,1 0-15,0 0 16,-1 0-1,1 0 17,-18 0-32,18 0 31,-1 0-16,1 0 1,-18 0 0,18 0-1,-1 0 16,-17 0-31,18 0 16,0 0 15,-1 0-15,-17 0-1,18 0 17,-1 0-17,1 0 1,-18 0 15,18 0-15,-1 0-1,-17 0 16,18 0-15,0 0 0,-1 0-1,-17 0 16,18 0-15,0 0 0,-1 0-1,-17 0 1,18 0 15,-1 0 0,-17 0-15,18 0-1,-18 0 1,18 0 0,-1 0 15,-17 0-16,18 0 17,0 0-17,-1 0 1,-17 0 15,18 0-15,0 0 30,-18 0-30,17 0 0,1 0-1,-1 0 1,-17 0 15,18 0-15,0 0 15,-1 0-16,-17 0 1,18 0 15,0 0-15,-18 18-1,17-18 79,1 0-63,0 0-15,-18 0 62,17 0-78,1 0 15,0 0 17,-18 0-17,17 0 1,1 0 15,-18 0-15,0 0-1,17 0-15,1 0 31,0 0-15,-18-18 0,0 18 15,17 0 0,1 0-15,0 0 46,-18 0-46,17 0-1,1 0 1,-18 0 0,18 0 15,-1 0 0,1 0 0,-18 0 0,17 0 32,1 0-48,0 0 17,-18 0-17,17 0 1,1 0 15,-18 0-15,18 0-1,-1 0 16,1 0 32,-18 0-32,18 0-31,-1 0 31,1 0-15,-18 0 15,17 0-15,1 0-1,0 0 16,-18 0-15,17 0 0,1 0 15,-18 0-16,18 0 1,-1 0 15,1 0-15,-18 0-1,18 0 17,-1 0-17,1 0-15,-18 0 16,35 0-1,-17 0-15,-18 0 16,17 0 0,1 0-1,-18 0 1,18 0 15,-1 0-31,1 0 16,-18 0-1,18 0 16,-1 0-15,1 0 0,-18 0 15,18 0-16,-1 0 1,-17 0 15,18 0-15,-1 0-1,1 0 1,0 0-16,-1 0 16,1 0-1,-18 0-15,18 0 16,-1 0-1,1 0 1,-18 0 0,35 0-1,-17 0 1,-18 0 15,17 0-15,1 18-1,-18-18 16,18 0-15,-1 0 0,1 0-16,0 0 15,-1 0-15,1 0 16,-18 0-1,18 0 1,-1 0 0,1 0-1,-18 0 1,18 0-1,-18 17 1,17-17-16,-17 0 31,18 0-15,-1 0-1,1 0 1,-18 0 0,18 0 15,-1 0-31,1 0 15,0 0 1,-1 0-16,1 0 16,-18 0-16,35 0 15,-17 0 1,-18 0 15,17 0-15,1 0-1,-18 0-15,35 0 16,-17 0-1,-18 0-15,35 0 16,-17 0 0,0 0-16,-18 0 15,17 0 1,1 0 15,-18 0-15,17 0-1,19 0 16,-36 0-31,17 0 16,1 0-16,0 0 31,-18 0-15,17 0-1,1 0 17,0 0-17,-18 0 1,17 0 15,1 0-31,0 0 16,-1 0-1,1 0-15,-1 0 16,1 0-1,0 0-15,-18 0 16,17 0 0,1 0 15,0 0-31,-18 0 15,35 0 1,-17 0-16,-18 0 16,35 0-16,-18 0 15,-17 0 1,18 0 15,0 0-15,-1 0-1,1 0 1,0 0-1,-1 0-15,-17 0 32,18 0-32,0 0 15,-1 0 1,1 0-1,-1 0 1,-17 0 15,18 0-15,17 0-1,-35 0 1,18 0-16,17 0 16,-35 0-1,36 0 1,-19 0-1,-17 0-15,36 0 16,-19 0 0,-17 0-16,18 0 15,-1 0 1,1 0 15,-18 0-15,18 0-1,-1 18 16,1-18-31,-18 18 16,0-18 0,18 0-1,-1 0 1,-17 0-1,18 0 17,0 0-17,-1 0 1,-17 0 15,18 0-15,-1 0-1,-17 17 1,18-17-1,-18 0 1,18 0 0,-1 0 15,-17 18 62,18-18-46,0 0 78,-18 18-16,0-18 921,-18 0-952,18 0-63,-18 0 1,1 0 15,17 0-15,-18 0-1,0 0 1,1 0 15,-1 0-15,1 0-1,-1 0 17,18 0-17,-18 0 16,1 0-31,-1 0 16,18 0-16,-35 0 31,17 0-31,18 0 16,-35 0-1,17 0-15,18 0 16,-35 0 0,17 0-16,-17 0 15,0 0 1,35 0-1,-53 0-15,0 0 0,18 0 16,-18 0 0,17-18-16,1 18 15,17-18 1,-17 18-16,0 0 15,0 0 1,-1 0-16,-34 0 16,17 0-1,18 0-15,-18 0 16,35 0-1,18 0-15,-18 0 16,-35 0 0,36 0-16,-18 0 15,-1 0 1,19 0-16,-19 0 15,19 0 1,-36 0-16,18 0 16,17 0-1,-17 0-15,-1 0 16,1 0-16,-18 0 15,-35 0 1,-36 0-16,-87 0 16,-36 0-1,18 0-15,70 0 16,-18 0-1,72 0-15,16 0 16,36 0 0,36 0-16,-1 0 15,1 0 1,-19 0-1,19 0 1,-1 0-16,18 0 16,-35 0-1,17 0-15,0 0 16,1 0-1,-18 0-15,35 0 16,-18 0 0,-17 0-16,35 0 15,-36 0 16,19 0-31,17 0 16,-36-17 0,19 17-16,17 0 15,-18 0 1,1 0-1,17 0 1,-18 0 15,0 0 141,1 0-157,-1 0 1,-17 0-16,-1 0 16,19 0-1,-36 17-15,35-17 16,18 0-1,-17 0-15,-1 0 32,0 0-17,18 0 1,-35 0 15,17 0-31,18 0 31,-17 0-15,-1 0-1,0 0 1,18 0 0,-17 0-1,-1 0 16,18 0-15,-17 0 0,-1 0 15,0 0-16,18 0 1,-17 0 0,-1 0-1,0 0-15,1 0 16,-1 0-1,0 0-15,18 0 32,-17 0-17,-1 0 1,18 0-1,-17 0 95,-1 0-95,0 0 16,18 0-31,-17 0 16,-1 0 0,0 0 15,18 0-16,-17 0 1,-1 0 15,0 0-15,1 0-1,-1 0 1,18 18 15,-18-18-15,1 0-1,-1 0 17,1 0-17,-1 0 16,0 0-31,1 0 16,-1 0 15,0 0-15,18 18-1,-35-18-15,17 0 16,18 0 0,-35 0-16,18 17 15,17-17-15,-18 0 16,0 0-1,1 0-15,17 0 32,-18 18-17,-17-18 1,35 0-16,-18 0 15,-17 0 1,35 0-16,-18 0 31,1 0-15,17 0-1,-18 0 1,18 18 0,-18-18-16,1 17 31,17-17-16,-18 0 1,0 0 15,1 0-15,17 0-1,-18 0 1,0 0 0,1 0-1,17 0 16,-18 0-15,0 0 0,18 0 15,-17 0-31,-1 18 15,1-18 1,-1 0-16,0 0 16,1 17-1,-1-17 1,0 0-1,1 0 17,17 0-17,-18 0 1,0 0-1,1 0 17,17 0-17,-18 0 1,1 0 15,17 0-31,-18 0 16,-17 0-1,35 0 1,-18 0-1,0 0 17,1 0-17,17 0 1,-18 0 15,-17 0-15,35 0-16,-18 0 15,-17 18 1,35-18-16,-18 0 15,-17 0 1,35 0-16,-18 0 16,1 0-1,-1 0-15,0 0 16,1 0-1,-1 0-15,18 18 16,-18-18 0,1 0-1,-1 0 1,18 0 15,-17 0-15,-1 0-1,0 0-15,18 17 16,-35-17-1,17 18-15,18-18 16,-35 18-16,17-18 31,18 0-15,-17 0-1,-1 0 17,1 0-17,17 0 1,0 0-16,-18 0 31,0 0-15,18 0-1,-17 0 16,-1 0 1,0 0-17,18 0 1,-17 0-1,-1 0 1,0 0 78,18 0-48,-17 0-14,-1 0-1,18-18 109,0 0-124,0 18 15,0-17 0,0 17 32,-53 0-1,53-18-62,-17 18 47,-19 0-32,36 0-15,-17 0 47,-19 0-31,-17 0 46,53-18-62,-52 18 63,16 0-1,36-17-46,0-1 15,-53 18-16,53 0 17,0 0-17,-17 0 1,17-17-16,0 17 15,0-18-15,17 18 16,1-18 0,-18 18-16,35 0 15,-17 0 1,0-17-16,-1 17 15,18 0 1,-35 0-16,18 0 16,17 0-1,-17 0-15,0-18 16,-1 18-1,19 0-15,-1 0 16,-35 0 0,18 0-16,17 0 15,-35 0-15,17 0 31,-17-18-31,36 18 16,-36 0 0,17 0-1,19 0-15,-36 0 16,17 0-16,1 0 15,0-17 1,-18 17 15,17 0-31,1-18 31,-1 18-15,-17 0 0,18 0 15,17 0-31,-17 0 15,17-18 1,1 18-16,-19-17 16,36 17-16,-35 0 15,-1 0 1,1-18-16,0 18 15,-1 0 1,-17 0-16,36 0 16,-19 0-1,1-17-15,52-1 16,1 18-1,-18-18-15,-18 18 16,0-17 0,1 17-16,-1-18 15,-35 18 1,18 0-16,-1 0 15,1 0 1,0 0 0,-1 0-1,18 0-15,-17-18 16,0 18-1,-1 0-15,1 0 16,0 0-16,-18 0 16,17 0-1,19 0 1,-36 0-1,17 0-15,19 0 16,-36 0 0,17 0-16,18 0 15,-35 0 1,18 0-16,17 0 15,-35 0 1,18 0-16,0 0 16,-1 0-1,1 0-15,0 0 16,-1 0-1,1 0-15,-1 0 16,1 0 0,0 0-16,-1 0 15,1 0 1,0 0-1,-1 0-15,1 0 16,0 0 0,-1 18-1,1-18 1,-18 0-16,17 0 31,1 0-31,0 0 16,-18 18-1,35-18-15,-17 0 16,-18 0-1,35 17-15,-17-17 16,-18 0 0,17 0-1,1 0 1,0 0 15,-18 18-31,0-18 16,17 0-1,1 0 1,-18 18-1,17-1 1,1-17 15,0 0 16,-18 0-31,0 18-1,0-18 1,0 17-1,0 1 17,0-18-1,0 18 0,0-1 0,0-17 0,0 18 1,0 0-17,0-1 16,0-17 1,-18 0-17,0 0 16,18 0-31,-35 0 16,18 0 0,17 0-16,-36 0 15,19 0 1,17 0-16,-18 0 15,-17 0 1,35 0 0,-18 0-1,0 0 1,18 0-16,-17 0 15,17 0 1,-18 0 15,-17 18-15,35 0-1,-18-18-15,-17 17 16,35-17 0,-18 0-16,1 0 31,-1 18-16,18-18 1,-18 0-16,-17 0 16,35 17-1,-18-17-15,1 18 16,17-18-1,-18 0 1,1 0 0,-1 0-1,0 18 1,1-18-1,-1 17-15,-17-17 16,-1 18 0,19-18-16,17 0 15,-35 0 1,17 0-16,18 0 31,-18 0-15,1 0-1,-1 0 1,18 0-1,-18 0-15,1 0 16,-1 0 0,0 0-1,1 0 1,17 0-1,-18 0 17,0 0-17,1 0 1,17 18 31,0-18 15,35 0-46,-35 0-16,18 0 15,17 0 1,-35 0-16,18 0 15,17 0 1,-35 0-16,18 0 16,-1 0-1,36 0-15,-18 0 16,-17 0-1,0 0-15,-1 0 16,1 0-16,0 0 16,-1 0-1,1 0-15,0 17 31,-1-17-31,1 0 16,-1 0 0,1 0-16,17 0 15,-35 0 1,36 0-16,-19 0 15,-17 0 1,36 0-16,-19 0 16,-17 0-1,18 0 1,17 0-1,-35 0-15,18 0 16,17 0 0,-35 0-16,18 0 15,-1 0 1,-17 0-1,18 0 1,0 0-16,-1 0 16,1 0-16,17 0 31,-35 0-31,18 0 15,17 0 1,-35 0-16,18 0 16,17 0-1,-35 0-15,18 0 16,-1 0-1,1 0-15,0 0 16,-1 0 0,1 0-1,-18 0 1,17 0-16,1 0 15,0 0 1,-1 0-16,1 0 16,0 0-1,-1 0-15,1 0 16,0 0-16,-1 0 15,1 0 1,-1 0 0,1 0-1,0 0-15,-1 0 16,1 0-1,0 0-15,-1 0 16,-17 0 0,36 0-16,-19 0 15,-17 0 1,36 0-16,-19 0 15,-17 0 1,35 0-16,-17 0 16,-18 0-1,18 0-15,17 0 16,-35 0-1,18 0-15,17-17 16,-17 17 0,17 0-16,-18 0 15,1 0-15,0 0 16,-1 0-1,1 0-15,0 0 16,-1 0 0,-17 0-16,36 0 15,-1 0 1,-18 0-16,19 0 15,-1 0 1,-17 0-16,-1 0 16,1 0-1,0 0-15,-1 0 16,1 0-1,0 0-15,17 0 16,0 0 0,-17 0-16,17 0 15,-17 0 1,17 0-16,-17 0 15,-1 0 1,-17 0-16,53-18 16,-35 18-16,17 0 15,36-18 1,-19 18-16,1-17 15,-35 17 1,17 0-16,-17 0 16,17 0-1,18 0-15,0 0 16,-35 0-1,17-18-15,-17 18 16,-1-18 0,1 18-16,0 0 15,-1 0 1,1 0-16,-1 0 15,-17 0 1,36 0-16,-19 0 16,-17 0-1,36 0-15,-19 0 31,-17 0-15,18 0 0,0 0-1,-1 0 16,1 0-15,-1 0 0,1 0-16,-18 0 31,18 0-16,-1 0 1,1 0 15,-18 0-15,18 0-1,-1 0 17</inkml:trace>
</inkml:ink>
</file>

<file path=ppt/ink/ink8.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41:00.775"/>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1764 3669 0,'0'0'234,"0"0"-156,18 0-46,-18 18-17,17-18 1,1 0-16,-1 17 15,1 1 1,0-18 62,-1 0-62,-17 0-1,18 0 79,0 0-79,-18 0 1,17 0 15,1 0-15,0 0-1,-18 0 17,17 0-17,1 17 1,-1-17 15,-17 0-15,18 0-1,0 0 1,-18 0 15,17 0-15,1 0-1,0 0 1,-18 0-1,17 0 1,1 0 0,0 0-16,-18 0 31,17 0-16,1 0 1,-18 18 0,17-18-16,-17 0 15,18 0 1,17 0-16,-35 0 15,18 0 1,17 0-16,-35 0 16,18 0-1,17 0-15,-35 0 31,36 0-15,-19 0 0,1 0-16,-1 0 15,1 0 1,-18 0-16,18 0 31,-1 0-31,1 0 31,-18 0-15,35 0-1,-17 0-15,-18 0 16,35 0-16,-17 0 16,-18 0-1,17 0 1,1 0-1,-18 0-15,18 0 16,17 0 0,-35 0-16,18 0 15,17 18 1,-17-18-16,-18 0 15,35 0 1,-18 17-16,-17-17 16,36 18-1,-19-18-15,-17 0 16,36 18-1,-19-18-15,-17 0 16,18 0 0,17 17-16,-35-17 15,18 0 1,0 0-16,-1 0 15,-17 18-15,0-18 16,0 18 0,18-18-1,-1 0-15,1 0 16,0 0-16,-1 0 31,1 0-15,-18 17-1,18-17 16,-1 0-31,-17 0 32,18 0-17,0 0 1,-1 0 15,-17 0-15,18 0-1,-1 0 16,1 0-15,-18 0 0,18 0-1,-1 0 16,1 0-15,0 0 0,-1 0 15,-17 0-16,18 0 1,0 0 15,-1 0-31,1 0 16,-1 0-1,1 0 1,-18 0 0,35 0-1,-17 0-15,-18 0 16,35 0-1,-17 0 1,-18 0-16,35 0 16,-17 0-1,0 0 1,-1 0-16,1 0 15,-1 0 1,1 0 0,0 0-1,-18 0-15,17 0 31,19 0-31,-36 0 16,17 0 0,19 0-16,-36 0 15,17 0 1,1 0-16,-18 0 15,17 0 1,-17 0 0,36 0-1,-19 0 1,-17 0-16,18 0 15,17 0 1,-35 0-16,18 0 16,17 0-1,-35 0-15,18 0 16,-1 0-1,-17 0-15,18 0 16,17 0 0,-17 0-16,-18 0 15,35 0 1,-17 0-16,-18 0 15,35 0 1,-17 0-16,-18 0 16,35-17-1,-17 17-15,-1 0 16,19-18-1,-1 18-15,-35 0 16,18-18 0,-1 18-16,1 0 15,0 0 1,-1 0-16,1 0 15,-1 0-15,1 0 16,0 0 0,-1 0-16,1-17 15,0 17 1,-1 0-16,1 0 15,0 0 1,-1 0-16,1 0 16,-18 0-1,35 0-15,-17-18 16,-18 18-1,17 0-15,1 0 32,0 0-32,-1 0 15,1 0 1,0 0-1,-18 0 1,17 0 0,19-18-16,-36 18 15,17 0 1,1 0-16,-1 0 15,-17 0 1,18 0 0,0 0-1,-1 0 1,1 0-1,0 0-15,-1 0 16,1 0 0,0 0-16,-1 0 15,1 0 1,-1 0-16,1 0 15,0 0 1,-1 0-16,1 0 16,17 0-1,1 0-15,-1 0 16,0 0-1,0 0-15,-17 0 16,17 0 0,1 0-16,-19 0 15,19 0-15,-19 0 16,-17 0-1,35 0-15,1 0 16,-19 0 0,1 0-16,0 0 15,-1 0 1,1 0-16,0 0 15,-1 0 1,1 0-16,-1 0 16,1 0-1,0 0-15,-1 0 16,1 0-1,0 0-15,-1 0 16,1 0 0,17 0-16,-35 0 15,18 0 1,17 18-16,-17-18 15,-18 0 1,35 0-16,-17 0 16,17 0-16,0 0 15,-35 0 1,53 18-16,-18-1 15,-17-17 1,0 0-16,-1 0 16,1 18-1,0-18-15,-1 18 16,1-18-1,17 0-15,-17 0 16,-1 0 0,1 0-16,0 0 15,-18 0 1,17 0-16,1 0 31,0 0-31,-1 0 16,19 0-1,-36 0 1,35 0-1,-18 0 1,-17 0 15,18 0-15,17 0-1,-35 0-15,18 0 16,0 0 0,-1 0-16,-17 0 15,18 0 1,0 0-1,-1 0 1,-17 0-16,18 0 16,0 0-1,-1 0-15,1 0 16,-1 0-1,1 0-15,0 0 16,-1 0 0,1 0-16,0 0 15,-1 0 1,1 0-16,-18 0 15,18 0 1,-1 0 0,-17 0-16,18 0 31,-1-18-31,1 18 15,0 0 1,-1 0 15,1 0-31,-18 0 16,35 0-1,1 0-15,-36 0 16,35 0 0,-18 0-16,1-18 15,0 18 1,-1 0-16,1 0 15,0 0 1,-1 0-16,-17 0 31,18 0-15,0 0-1,-1 0 1,-17 0 15,18 0-15,0 0-1,-18 0 17,17 0-17,1 0 1,-1 0 15,-17 0-15,18 0-1,35 0 16,-53 0-31,18 0 16,-1 0 0,-17 0-1,53 0 1,-35 0-16,17 0 62,18 0 1,-53-17-63,35 17 62,18 0 0,0 0 1,0 0-1,-18 0 1,18 0-1,0 0 0,-18 0 1,18 0-1,0 0 1,-53-18-32,0 18-16,36 0 1,-36 0-16,0-18 16,-18 1-1,53 17 16,-35 0-31,-17-18 0,17 18 16,-18-18 0,18 1-16,0-1 15,18 18 1,-18 0-16,0-17 0,0-1 15,-18 18 1,18 0-16,-18 0 16,18-18-1,0 18-15,-17-17 31,-1 17-31,18-18 16,-18 18 0,18 0-16,0 0 15,-17-18 1,-1 1 15,0 17 0,18 0 0,-17 0 1,-1 0 14,18 0-14,-17 0-17,-1 0 16,0 0-15,18 0 15,-17 0-15,-1 0-1,0 0 1,18 0 15,-17 0-15,-1 0-1,18 0 17,-18 0-17,1 0 1,-1 0 15,18-18-31,-18 18 31,1 0-15,-1 0-1,1-18-15,-1 18 16,0 0 0,1 0-16,-1-17 15,0 17-15,18 0 16,-17 0-1,-1 0-15,18 0 16,-18 0 0,1 0-16,-1 0 15,1 0 1,-1 0-16,0 0 15,1 0 1,-1 0-16,0 0 16,1 0-1,-1 0-15,0 0 16,1 0-1,-1 0-15,1 0 16,17 0 0,-36 0-16,1 0 31,35 0-16,-18 0 1,1 0 0,17 0 15,-18 0-16,0 0 1,1 0-16,-1 0 16,0-18-1,1 18-15,17 0 16,-18 0-1,1-18 17,-1 18-32,18 0 15,-18 0 1,1 0 15,-1 0-15,18 0-1,-18 0 1,-17 0-1,35 0-15,-18 0 16,1-17-16,-1 17 16,1 0-1,-1 0-15,18 0 31,-18 0-15,1 0 0,-1 0-1,18 0 1,-35 0-16,17 0 15,18 0 1,-35 0-16,17 0 16,18 0-1,-17 0-15,-19 0 16,36 0-1,-17 0 1,-1 0 15,0 0-15,-17 0-1,0 0 1,17 0 0,0 0-16,1 0 15,-1 0 1,1 0-1,-19 0 1,1 0 0,0 0-1,17 0-15,18 0 16,-35 0-1,17 0-15,18 0 16,-17 0 0,-1 0-1,0 0 1,-35 0-1,18 0-15,17 0 16,18 0 0,-35 0-16,18 0 15,17 0 1,-18 0-16,0 0 31,1 0-15,17 0-1,-36 0 16,19 0-15,17 0 0,-18 0-16,-17 0 15,35 0 1,-18 0 15,0 0-15,1 0-1,-1 0 1,-17 0-1,35 0 1,-18 0-16,1 0 16,17 0-1,-18 0 16,0 0-15,1 0 0,17 0-16,-36 0 15,19 0 1,17 0-16,-35 0 15,17 0 1,18 0-16,-35 0 16,17 0-1,18 0 16,-18 0-31,-17 17 16,0-17 0,-18 0-16,0 18 15,0-18-15,18 0 16,-1 0-1,-16 0-15,34 0 16,18 0 0,-18 0-16,-17 0 15,17 0 1,-17 0-16,17 0 15,1 0 1,-18 0-16,35 0 16,-18 0-1,0 0 1,1 0-1,17 0 17,0 18 14,-36-18-46,19 0 16,17 0 0,-18 0 15,0 0-16,1 0 1,17 0 15,-53 0-15,35 0-1,-17 0-15,17 0 16,1 0 0,-36 0-16,35 0 15,18 0 1,-18 0-16,-17 0 15,18 0 1,17 0 15,-18 0-15,0 0-1,18 0 32,0 0-47,-35 0 31,0 0-15,35-18 0,-18 18-16,-17 0 15,35-18 1,0 18-16,0 0 15,-35 0 1,17-17-16,18 17 16,-18-18-1,-35 18-15,36 0 16,-1 0-1,0 0-15,1 0 16,-1 0 0,1 0-16,17 0 15,-36 0 1,1 0-1,17 0-15,1-17 16,-1 17 0,0 0-16,1 0 15,-1 0 1,0 0-16,1 0 15,-1 0 1,18 0 0,-17-18-1,-1 18 16,0 0-15,18 0 0,-17 0-16,-1 0 15,18 0 1,-18 0 15,1 0-31,-1 0 16,18 0 15,-18 0-16,-17 0 1,35 0-16,-17 0 16,-19 0-1,36 0-15,-17 0 16,-1 0-1,0 0 1,18 0 0,-35 0 15,17 0-31,1 0 15,-1 18 1,1-18-16,-1 0 16,0 0-1,1 0-15,-1 0 16,-17 0-1,35 0 1,-18 0-16,-17 0 16,35 0-1,-36 0-15,1 17 16,18-17-1,-36 18-15,35-18 16,0 0 0,1 0-16,-1 0 15,0 0 1,18 0-16,-35 0 15,18 0 1,17 0-16,-36 0 16,19 0-1,17 0-15,-36 0 16,19 0-1,17 0-15,-18 0 16,-17 0 0,35 0-1,-18 0-15,1 0 16,-1 0-1,0 0-15,1 0 16,-1 0 0,0 0-16,1 0 15,-1 0 1,0 0-16,1 0 15,-1 0 1,-17 0-16,0 0 16,17 0-1,0 0-15,-17 0 16,35 0-1,-18 0-15,1 0 16,-1 0 0,18 0-1,-18 17 1,-17-17-16,35 0 15,-17 18 1,-19-18-16,36 0 16,-17 0-16,-1 0 15,0 0 1,1 0-1,-1 0 1,0 0-16,18 0 16,-17 0-1,-18 0-15,35 0 16,-18 0-1,0 0-15,18 0 32,-17 0-17,-1 0 1,0 0 15,18 0-15,-17 0-1,-1 0 16,0 0-15,18 0 0,-17 0-1,-19 0 16,36 0-31,-17 0 16,-1 0 0,18 0 15,-17 0-16,-1 0 1,0 0 15,18 0-15,-17 0 0,-1 0 15,0 0-16,18 0 1,-17 0 0,-1 0 15,18 0-16,-18 0 1,1 0 15,-1 0-15,18 0-1,-17 0 48,-1 0-32,0 0 0,18 0 94,-17 0-109,17 0 15,0 18 140,0-1-139,-18-17-32,18 18 187,0-18-109,0 0 109,0 18-15,0-18-141,0 17-31,18-17 31,-18 18-31,0-18 16,0 0-1,17 0-15,1 0 31,0 0-15,-18 0 0,17 0-16,1 0 15,-1 0 1,-17 0-1,18 0 1,0 0-16,-18 0 16,35 0-1,-17 0-15,-18 0 16,17 0-1,1 0 1,0 0 15,-18 0-15,17 0-1,1 0 17,-1 0-17,-17 0 1,18 0 15,0 0-15,-18 0-1,17 0 1,1 0-1,0 0 1,-18 0 0,17 0-1,1 0 1,0 0-1,-1 0-15,1 0 16,0 0 0,-1 0-16,1 0 31,-1 0-16,-17 0 1,18 0 15,0 0-15,-18 18 15,0-18 78,-18 0-93,18 0-16,-35 0 15,17 0 1,18 0 15,-17 0-15</inkml:trace>
</inkml:ink>
</file>

<file path=ppt/ink/ink9.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28.36041" units="1/cm"/>
          <inkml:channelProperty channel="Y" name="resolution" value="28.34646" units="1/cm"/>
          <inkml:channelProperty channel="T" name="resolution" value="1" units="1/dev"/>
        </inkml:channelProperties>
      </inkml:inkSource>
      <inkml:timestamp xml:id="ts0" timeString="2014-11-20T19:41:08.578"/>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3475 7408 0,'0'0'468,"0"0"-406,-18 0-62,1 0 31,-1 0-31,0 0 31,1 0-15,17 0 0,-18 0 15,0 0 140,1 0-155,17 0 0,-18 0-1,0 0 16,18 0-15,-17 0 0,-1 0-1,1 0 1,17 0 77,-18 0-77,0 0 0,1 0 15,17 0-16,-18 0 1,0 0 31,18 0-32,-17 0 1,-1 0 15,0 0 32,18 0-48,0 0 1,-17 0-1,-1 0 1,1 0 15,17 0 16,-18 0-31,18-17-1,-18 17-15,1 0 16,-1 0-1,0 0 17,18 0-17,-17 0 1,-1 0 15,0 0-15,18 0-1,-17 0 16,-1 0-15,0 0 0,18 0 15,-17 0 31,-1 0 16,18 0-47,-17 0-15,-1 0 31,0 0-16,18 0-15,0-18-1,-17 18-15,-1 0 16,0 0 327,18 0-327,-17 0 15,-1 0 31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1968" cy="465296"/>
          </a:xfrm>
          <a:prstGeom prst="rect">
            <a:avLst/>
          </a:prstGeom>
        </p:spPr>
        <p:txBody>
          <a:bodyPr vert="horz" lIns="92529" tIns="46264" rIns="92529" bIns="46264" rtlCol="0"/>
          <a:lstStyle>
            <a:lvl1pPr algn="l">
              <a:defRPr sz="1200"/>
            </a:lvl1pPr>
          </a:lstStyle>
          <a:p>
            <a:endParaRPr lang="en-US" dirty="0"/>
          </a:p>
        </p:txBody>
      </p:sp>
      <p:sp>
        <p:nvSpPr>
          <p:cNvPr id="3" name="Date Placeholder 2"/>
          <p:cNvSpPr>
            <a:spLocks noGrp="1"/>
          </p:cNvSpPr>
          <p:nvPr>
            <p:ph type="dt" idx="1"/>
          </p:nvPr>
        </p:nvSpPr>
        <p:spPr>
          <a:xfrm>
            <a:off x="3976335" y="0"/>
            <a:ext cx="3041968" cy="465296"/>
          </a:xfrm>
          <a:prstGeom prst="rect">
            <a:avLst/>
          </a:prstGeom>
        </p:spPr>
        <p:txBody>
          <a:bodyPr vert="horz" lIns="92529" tIns="46264" rIns="92529" bIns="46264" rtlCol="0"/>
          <a:lstStyle>
            <a:lvl1pPr algn="r">
              <a:defRPr sz="1200"/>
            </a:lvl1pPr>
          </a:lstStyle>
          <a:p>
            <a:fld id="{B58E50B3-E865-4B10-AB32-29D7C51C5347}" type="datetimeFigureOut">
              <a:rPr lang="en-US" smtClean="0"/>
              <a:pPr/>
              <a:t>11/19/2014</a:t>
            </a:fld>
            <a:endParaRPr lang="en-US" dirty="0"/>
          </a:p>
        </p:txBody>
      </p:sp>
      <p:sp>
        <p:nvSpPr>
          <p:cNvPr id="4" name="Slide Image Placeholder 3"/>
          <p:cNvSpPr>
            <a:spLocks noGrp="1" noRot="1" noChangeAspect="1"/>
          </p:cNvSpPr>
          <p:nvPr>
            <p:ph type="sldImg" idx="2"/>
          </p:nvPr>
        </p:nvSpPr>
        <p:spPr>
          <a:xfrm>
            <a:off x="1185863" y="696913"/>
            <a:ext cx="4649787" cy="3489325"/>
          </a:xfrm>
          <a:prstGeom prst="rect">
            <a:avLst/>
          </a:prstGeom>
          <a:noFill/>
          <a:ln w="12700">
            <a:solidFill>
              <a:prstClr val="black"/>
            </a:solidFill>
          </a:ln>
        </p:spPr>
        <p:txBody>
          <a:bodyPr vert="horz" lIns="92529" tIns="46264" rIns="92529" bIns="46264" rtlCol="0" anchor="ctr"/>
          <a:lstStyle/>
          <a:p>
            <a:endParaRPr lang="en-US" dirty="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2529" tIns="46264" rIns="92529" bIns="4626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39014"/>
            <a:ext cx="3041968" cy="465296"/>
          </a:xfrm>
          <a:prstGeom prst="rect">
            <a:avLst/>
          </a:prstGeom>
        </p:spPr>
        <p:txBody>
          <a:bodyPr vert="horz" lIns="92529" tIns="46264" rIns="92529" bIns="46264"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6335" y="8839014"/>
            <a:ext cx="3041968" cy="465296"/>
          </a:xfrm>
          <a:prstGeom prst="rect">
            <a:avLst/>
          </a:prstGeom>
        </p:spPr>
        <p:txBody>
          <a:bodyPr vert="horz" lIns="92529" tIns="46264" rIns="92529" bIns="46264" rtlCol="0" anchor="b"/>
          <a:lstStyle>
            <a:lvl1pPr algn="r">
              <a:defRPr sz="1200"/>
            </a:lvl1pPr>
          </a:lstStyle>
          <a:p>
            <a:fld id="{788C5361-D7DB-434C-9689-37E0517659FB}" type="slidenum">
              <a:rPr lang="en-US" smtClean="0"/>
              <a:pPr/>
              <a:t>‹#›</a:t>
            </a:fld>
            <a:endParaRPr lang="en-US" dirty="0"/>
          </a:p>
        </p:txBody>
      </p:sp>
    </p:spTree>
    <p:extLst>
      <p:ext uri="{BB962C8B-B14F-4D97-AF65-F5344CB8AC3E}">
        <p14:creationId xmlns:p14="http://schemas.microsoft.com/office/powerpoint/2010/main" val="2467301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work has been conducted at </a:t>
            </a:r>
            <a:r>
              <a:rPr lang="en-US" dirty="0" smtClean="0"/>
              <a:t>Haystax </a:t>
            </a:r>
            <a:r>
              <a:rPr lang="en-US" dirty="0" smtClean="0"/>
              <a:t>Technology’s headquarters </a:t>
            </a:r>
            <a:r>
              <a:rPr lang="en-US" dirty="0" smtClean="0"/>
              <a:t>in McLean, VA USA.</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0</a:t>
            </a:fld>
            <a:endParaRPr lang="en-US" dirty="0"/>
          </a:p>
        </p:txBody>
      </p:sp>
    </p:spTree>
    <p:extLst>
      <p:ext uri="{BB962C8B-B14F-4D97-AF65-F5344CB8AC3E}">
        <p14:creationId xmlns:p14="http://schemas.microsoft.com/office/powerpoint/2010/main" val="3575298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summarization, we </a:t>
            </a:r>
            <a:r>
              <a:rPr lang="en-US" dirty="0" smtClean="0"/>
              <a:t>attain three objectives simultaneously</a:t>
            </a:r>
            <a:r>
              <a:rPr lang="en-US" dirty="0"/>
              <a:t>.</a:t>
            </a:r>
            <a:endParaRPr lang="en-US" dirty="0" smtClean="0"/>
          </a:p>
          <a:p>
            <a:endParaRPr lang="en-US" dirty="0" smtClean="0"/>
          </a:p>
          <a:p>
            <a:pPr marL="171450" indent="-171450">
              <a:buFont typeface="Arial" panose="020B0604020202020204" pitchFamily="34" charset="0"/>
              <a:buChar char="•"/>
            </a:pPr>
            <a:r>
              <a:rPr lang="en-US" dirty="0" smtClean="0"/>
              <a:t>Event volume compaction</a:t>
            </a:r>
          </a:p>
          <a:p>
            <a:pPr marL="171450" indent="-171450">
              <a:buFont typeface="Arial" panose="020B0604020202020204" pitchFamily="34" charset="0"/>
              <a:buChar char="•"/>
            </a:pPr>
            <a:r>
              <a:rPr lang="en-US" dirty="0" smtClean="0"/>
              <a:t>Event temporal relevance decay</a:t>
            </a:r>
          </a:p>
          <a:p>
            <a:pPr marL="171450" indent="-171450">
              <a:buFont typeface="Arial" panose="020B0604020202020204" pitchFamily="34" charset="0"/>
              <a:buChar char="•"/>
            </a:pPr>
            <a:r>
              <a:rPr lang="en-US" dirty="0" smtClean="0"/>
              <a:t>Event volume variation characterization</a:t>
            </a:r>
            <a:endParaRPr lang="en-US" dirty="0" smtClean="0"/>
          </a:p>
          <a:p>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9</a:t>
            </a:fld>
            <a:endParaRPr lang="en-US" dirty="0"/>
          </a:p>
        </p:txBody>
      </p:sp>
    </p:spTree>
    <p:extLst>
      <p:ext uri="{BB962C8B-B14F-4D97-AF65-F5344CB8AC3E}">
        <p14:creationId xmlns:p14="http://schemas.microsoft.com/office/powerpoint/2010/main" val="3853398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paper’s figure 4 exhibits key metrics for a US CERT dataset person.  Here, we have contrived data for a given event type (for a made-up person) to have a linear increase after 33 days (of 64 plotted).  Each temporal bucket labeled </a:t>
            </a:r>
            <a:r>
              <a:rPr lang="en-US" i="1" dirty="0" smtClean="0"/>
              <a:t>n </a:t>
            </a:r>
            <a:r>
              <a:rPr lang="en-US" dirty="0" smtClean="0"/>
              <a:t>counts events in only the most recent </a:t>
            </a:r>
            <a:r>
              <a:rPr lang="en-US" i="1" dirty="0" smtClean="0"/>
              <a:t>n</a:t>
            </a:r>
            <a:r>
              <a:rPr lang="en-US" dirty="0" smtClean="0"/>
              <a:t> days.</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10</a:t>
            </a:fld>
            <a:endParaRPr lang="en-US" dirty="0"/>
          </a:p>
        </p:txBody>
      </p:sp>
    </p:spTree>
    <p:extLst>
      <p:ext uri="{BB962C8B-B14F-4D97-AF65-F5344CB8AC3E}">
        <p14:creationId xmlns:p14="http://schemas.microsoft.com/office/powerpoint/2010/main" val="2874571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difference between adjacent buckets tells us what is “new” vs. “old” in the longer bucket.  The ratio of this difference to the shorter bucket tells us this person’s variation w.r.t. this bucket size.  We normalize this ratio to the range [0, 1] using a sigmoid function.</a:t>
            </a:r>
          </a:p>
          <a:p>
            <a:endParaRPr lang="en-US" dirty="0"/>
          </a:p>
          <a:p>
            <a:r>
              <a:rPr lang="en-US" dirty="0" smtClean="0"/>
              <a:t>Note that different-sized buckets </a:t>
            </a:r>
            <a:r>
              <a:rPr lang="en-US" dirty="0" smtClean="0"/>
              <a:t>have </a:t>
            </a:r>
            <a:r>
              <a:rPr lang="en-US" dirty="0" smtClean="0"/>
              <a:t>different derivatives w.r.t. time.</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11</a:t>
            </a:fld>
            <a:endParaRPr lang="en-US" dirty="0"/>
          </a:p>
        </p:txBody>
      </p:sp>
    </p:spTree>
    <p:extLst>
      <p:ext uri="{BB962C8B-B14F-4D97-AF65-F5344CB8AC3E}">
        <p14:creationId xmlns:p14="http://schemas.microsoft.com/office/powerpoint/2010/main" val="3943923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Variation w.r.t. the population uses a simple comparison against a </a:t>
            </a:r>
            <a:r>
              <a:rPr lang="en-US" dirty="0"/>
              <a:t>computed statistic </a:t>
            </a:r>
            <a:r>
              <a:rPr lang="en-US" dirty="0" smtClean="0"/>
              <a:t>(e.g., mean)</a:t>
            </a:r>
            <a:r>
              <a:rPr lang="en-US" dirty="0" smtClean="0"/>
              <a:t>.</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12</a:t>
            </a:fld>
            <a:endParaRPr lang="en-US" dirty="0"/>
          </a:p>
        </p:txBody>
      </p:sp>
    </p:spTree>
    <p:extLst>
      <p:ext uri="{BB962C8B-B14F-4D97-AF65-F5344CB8AC3E}">
        <p14:creationId xmlns:p14="http://schemas.microsoft.com/office/powerpoint/2010/main" val="3282474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average the foregoing variations on our way to informing Big Delta (</a:t>
            </a:r>
            <a:r>
              <a:rPr lang="el-GR" i="1" dirty="0" smtClean="0"/>
              <a:t>Δ</a:t>
            </a:r>
            <a:r>
              <a:rPr lang="en-US" dirty="0" smtClean="0"/>
              <a:t>).  </a:t>
            </a:r>
            <a:r>
              <a:rPr lang="en-US" dirty="0" smtClean="0"/>
              <a:t>(Alternatively</a:t>
            </a:r>
            <a:r>
              <a:rPr lang="en-US" dirty="0" smtClean="0"/>
              <a:t>, we could include separate RVs in </a:t>
            </a:r>
            <a:r>
              <a:rPr lang="en-US" i="1" dirty="0" smtClean="0">
                <a:latin typeface="Script MT Bold" panose="03040602040607080904" pitchFamily="66" charset="0"/>
              </a:rPr>
              <a:t>B</a:t>
            </a:r>
            <a:r>
              <a:rPr lang="en-US" i="1" dirty="0" smtClean="0"/>
              <a:t>.)</a:t>
            </a:r>
            <a:endParaRPr lang="en-US" i="1"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13</a:t>
            </a:fld>
            <a:endParaRPr lang="en-US" dirty="0"/>
          </a:p>
        </p:txBody>
      </p:sp>
    </p:spTree>
    <p:extLst>
      <p:ext uri="{BB962C8B-B14F-4D97-AF65-F5344CB8AC3E}">
        <p14:creationId xmlns:p14="http://schemas.microsoft.com/office/powerpoint/2010/main" val="1819696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we collapse </a:t>
            </a:r>
            <a:r>
              <a:rPr lang="en-US" dirty="0" smtClean="0"/>
              <a:t>variation means for all </a:t>
            </a:r>
            <a:r>
              <a:rPr lang="en-US" dirty="0" smtClean="0"/>
              <a:t>the </a:t>
            </a:r>
            <a:r>
              <a:rPr lang="en-US" dirty="0" smtClean="0"/>
              <a:t>buckets into </a:t>
            </a:r>
            <a:r>
              <a:rPr lang="en-US" dirty="0" smtClean="0"/>
              <a:t>a single “suspicion warrant” </a:t>
            </a:r>
            <a:r>
              <a:rPr lang="en-US" dirty="0"/>
              <a:t>score for a given day </a:t>
            </a:r>
            <a:r>
              <a:rPr lang="en-US" dirty="0" smtClean="0"/>
              <a:t>and enter this as a likelihood finding on </a:t>
            </a:r>
            <a:r>
              <a:rPr lang="en-US" dirty="0"/>
              <a:t>Big Delta (</a:t>
            </a:r>
            <a:r>
              <a:rPr lang="el-GR" i="1" dirty="0"/>
              <a:t>Δ</a:t>
            </a:r>
            <a:r>
              <a:rPr lang="en-US" dirty="0"/>
              <a:t>). </a:t>
            </a:r>
          </a:p>
        </p:txBody>
      </p:sp>
      <p:sp>
        <p:nvSpPr>
          <p:cNvPr id="4" name="Slide Number Placeholder 3"/>
          <p:cNvSpPr>
            <a:spLocks noGrp="1"/>
          </p:cNvSpPr>
          <p:nvPr>
            <p:ph type="sldNum" sz="quarter" idx="10"/>
          </p:nvPr>
        </p:nvSpPr>
        <p:spPr/>
        <p:txBody>
          <a:bodyPr/>
          <a:lstStyle/>
          <a:p>
            <a:fld id="{788C5361-D7DB-434C-9689-37E0517659FB}" type="slidenum">
              <a:rPr lang="en-US" smtClean="0"/>
              <a:pPr/>
              <a:t>14</a:t>
            </a:fld>
            <a:endParaRPr lang="en-US" dirty="0"/>
          </a:p>
        </p:txBody>
      </p:sp>
    </p:spTree>
    <p:extLst>
      <p:ext uri="{BB962C8B-B14F-4D97-AF65-F5344CB8AC3E}">
        <p14:creationId xmlns:p14="http://schemas.microsoft.com/office/powerpoint/2010/main" val="107053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just a reminder…</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15</a:t>
            </a:fld>
            <a:endParaRPr lang="en-US" dirty="0"/>
          </a:p>
        </p:txBody>
      </p:sp>
    </p:spTree>
    <p:extLst>
      <p:ext uri="{BB962C8B-B14F-4D97-AF65-F5344CB8AC3E}">
        <p14:creationId xmlns:p14="http://schemas.microsoft.com/office/powerpoint/2010/main" val="8817196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that leads to this belief timeline plot for our made-up person.  </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16</a:t>
            </a:fld>
            <a:endParaRPr lang="en-US" dirty="0"/>
          </a:p>
        </p:txBody>
      </p:sp>
    </p:spTree>
    <p:extLst>
      <p:ext uri="{BB962C8B-B14F-4D97-AF65-F5344CB8AC3E}">
        <p14:creationId xmlns:p14="http://schemas.microsoft.com/office/powerpoint/2010/main" val="41702680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the appendix (topic of a future paper…)</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17</a:t>
            </a:fld>
            <a:endParaRPr lang="en-US" dirty="0"/>
          </a:p>
        </p:txBody>
      </p:sp>
    </p:spTree>
    <p:extLst>
      <p:ext uri="{BB962C8B-B14F-4D97-AF65-F5344CB8AC3E}">
        <p14:creationId xmlns:p14="http://schemas.microsoft.com/office/powerpoint/2010/main" val="37741688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Compare </a:t>
            </a:r>
            <a:r>
              <a:rPr lang="en-US" dirty="0" smtClean="0"/>
              <a:t>this to the following slide </a:t>
            </a:r>
            <a:r>
              <a:rPr lang="en-US" dirty="0" smtClean="0"/>
              <a:t>about </a:t>
            </a:r>
            <a:r>
              <a:rPr lang="en-US" i="1" dirty="0" smtClean="0"/>
              <a:t>M</a:t>
            </a:r>
            <a:r>
              <a:rPr lang="en-US" i="1" baseline="-25000" dirty="0" smtClean="0"/>
              <a:t>G</a:t>
            </a:r>
            <a:r>
              <a:rPr lang="en-US" i="1" dirty="0" smtClean="0"/>
              <a:t>,</a:t>
            </a:r>
            <a:r>
              <a:rPr lang="en-US" dirty="0" smtClean="0"/>
              <a:t> where we link </a:t>
            </a:r>
            <a:r>
              <a:rPr lang="en-US" dirty="0" smtClean="0"/>
              <a:t>Carbon </a:t>
            </a:r>
            <a:r>
              <a:rPr lang="en-US" dirty="0" smtClean="0"/>
              <a:t>and Silicon </a:t>
            </a:r>
            <a:r>
              <a:rPr lang="en-US" dirty="0" smtClean="0"/>
              <a:t>via the </a:t>
            </a:r>
            <a:r>
              <a:rPr lang="en-US" dirty="0" smtClean="0"/>
              <a:t>concepts </a:t>
            </a:r>
            <a:r>
              <a:rPr lang="en-US" sz="1100" b="1" dirty="0">
                <a:latin typeface="Courier New" panose="02070309020205020404" pitchFamily="49" charset="0"/>
                <a:ea typeface="SimSun" panose="02010600030101010101" pitchFamily="2" charset="-122"/>
                <a:cs typeface="Courier New" panose="02070309020205020404" pitchFamily="49" charset="0"/>
              </a:rPr>
              <a:t>Trustworthy</a:t>
            </a:r>
            <a:r>
              <a:rPr lang="en-US" dirty="0" smtClean="0"/>
              <a:t> and </a:t>
            </a:r>
            <a:r>
              <a:rPr lang="en-US" sz="1100" b="1" dirty="0">
                <a:latin typeface="Courier New" panose="02070309020205020404" pitchFamily="49" charset="0"/>
                <a:ea typeface="SimSun" panose="02010600030101010101" pitchFamily="2" charset="-122"/>
                <a:cs typeface="Courier New" panose="02070309020205020404" pitchFamily="49" charset="0"/>
              </a:rPr>
              <a:t>Untrustworthy</a:t>
            </a:r>
            <a:r>
              <a:rPr lang="en-US" dirty="0" smtClean="0"/>
              <a:t>.  Keep your eye on the (red) belief line for Silicon’s top-level concept, </a:t>
            </a:r>
            <a:r>
              <a:rPr lang="en-US" sz="1100" b="1" dirty="0" err="1">
                <a:latin typeface="Courier New" panose="02070309020205020404" pitchFamily="49" charset="0"/>
                <a:ea typeface="SimSun" panose="02010600030101010101" pitchFamily="2" charset="-122"/>
                <a:cs typeface="Courier New" panose="02070309020205020404" pitchFamily="49" charset="0"/>
              </a:rPr>
              <a:t>ExploitsITSystemAsInsider</a:t>
            </a:r>
            <a:r>
              <a:rPr lang="en-US" dirty="0" smtClean="0"/>
              <a:t>.  (It’s going to turn umber…)</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18</a:t>
            </a:fld>
            <a:endParaRPr lang="en-US" dirty="0"/>
          </a:p>
        </p:txBody>
      </p:sp>
    </p:spTree>
    <p:extLst>
      <p:ext uri="{BB962C8B-B14F-4D97-AF65-F5344CB8AC3E}">
        <p14:creationId xmlns:p14="http://schemas.microsoft.com/office/powerpoint/2010/main" val="3334175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paper begins with some generic motivation for person risk assessment and then moves to actual models we’ve built.  We’ll try to make it real right away in this talk.</a:t>
            </a:r>
          </a:p>
          <a:p>
            <a:endParaRPr lang="en-US" dirty="0"/>
          </a:p>
          <a:p>
            <a:r>
              <a:rPr lang="en-US" dirty="0" smtClean="0"/>
              <a:t>Our model “Carbon” (because we are assessing risk for carbon-based life forms) assesses information disclosure risk based on a person’s life (or “macro”) events.  </a:t>
            </a:r>
          </a:p>
          <a:p>
            <a:endParaRPr lang="en-US" dirty="0"/>
          </a:p>
          <a:p>
            <a:r>
              <a:rPr lang="en-US" dirty="0"/>
              <a:t>Our model “Silicon</a:t>
            </a:r>
            <a:r>
              <a:rPr lang="en-US" dirty="0" smtClean="0"/>
              <a:t>” (because computers are silicon-based) assesses IT system exploitation risk based on a person’s computer network (or “micro”) events.</a:t>
            </a:r>
            <a:endParaRPr lang="en-US" dirty="0"/>
          </a:p>
          <a:p>
            <a:endParaRPr lang="en-US" dirty="0" smtClean="0"/>
          </a:p>
          <a:p>
            <a:r>
              <a:rPr lang="en-US" dirty="0" smtClean="0"/>
              <a:t>Carbon is older and more </a:t>
            </a:r>
            <a:r>
              <a:rPr lang="en-US" dirty="0" smtClean="0"/>
              <a:t>mature (under deployment).  </a:t>
            </a:r>
            <a:r>
              <a:rPr lang="en-US" dirty="0" smtClean="0"/>
              <a:t>Silicon is an exploratory proof of concept.  </a:t>
            </a:r>
            <a:r>
              <a:rPr lang="en-US" i="1" dirty="0" smtClean="0"/>
              <a:t>M</a:t>
            </a:r>
            <a:r>
              <a:rPr lang="en-US" i="1" baseline="-25000" dirty="0" smtClean="0"/>
              <a:t>G</a:t>
            </a:r>
            <a:r>
              <a:rPr lang="en-US" dirty="0" smtClean="0"/>
              <a:t> (no brand name, yet) is </a:t>
            </a:r>
            <a:r>
              <a:rPr lang="en-US" dirty="0" smtClean="0"/>
              <a:t>an early exercise</a:t>
            </a:r>
            <a:r>
              <a:rPr lang="en-US" dirty="0" smtClean="0"/>
              <a:t>.</a:t>
            </a:r>
          </a:p>
          <a:p>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1</a:t>
            </a:fld>
            <a:endParaRPr lang="en-US" dirty="0"/>
          </a:p>
        </p:txBody>
      </p:sp>
    </p:spTree>
    <p:extLst>
      <p:ext uri="{BB962C8B-B14F-4D97-AF65-F5344CB8AC3E}">
        <p14:creationId xmlns:p14="http://schemas.microsoft.com/office/powerpoint/2010/main" val="2045702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get a lot steeper at the marked point—because we have given </a:t>
            </a:r>
            <a:r>
              <a:rPr lang="en-US" dirty="0" smtClean="0"/>
              <a:t>this person some life events </a:t>
            </a:r>
            <a:r>
              <a:rPr lang="en-US" dirty="0" smtClean="0"/>
              <a:t>that affect not only his trustworthiness but (in </a:t>
            </a:r>
            <a:r>
              <a:rPr lang="en-US" i="1" dirty="0" smtClean="0"/>
              <a:t>M</a:t>
            </a:r>
            <a:r>
              <a:rPr lang="en-US" i="1" baseline="-25000" dirty="0" smtClean="0"/>
              <a:t>G</a:t>
            </a:r>
            <a:r>
              <a:rPr lang="en-US" dirty="0" smtClean="0"/>
              <a:t>) also our belief that he </a:t>
            </a:r>
            <a:r>
              <a:rPr lang="en-US" dirty="0" smtClean="0"/>
              <a:t>exploits the IT system as an insider</a:t>
            </a:r>
            <a:r>
              <a:rPr lang="en-US" dirty="0" smtClean="0"/>
              <a:t>.</a:t>
            </a:r>
          </a:p>
          <a:p>
            <a:endParaRPr lang="en-US" dirty="0"/>
          </a:p>
          <a:p>
            <a:r>
              <a:rPr lang="en-US" dirty="0" smtClean="0"/>
              <a:t>So, we have presented some results from each of our three models.</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19</a:t>
            </a:fld>
            <a:endParaRPr lang="en-US" dirty="0"/>
          </a:p>
        </p:txBody>
      </p:sp>
    </p:spTree>
    <p:extLst>
      <p:ext uri="{BB962C8B-B14F-4D97-AF65-F5344CB8AC3E}">
        <p14:creationId xmlns:p14="http://schemas.microsoft.com/office/powerpoint/2010/main" val="39270151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paper discusses strengths and weaknesses in ingestion’s and summarization’s different treatments of temporal relevance.  We’ve reduced that to one “issue” slide here—so that we can say more at this venue about our supporting semantic technology.  </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20</a:t>
            </a:fld>
            <a:endParaRPr lang="en-US" dirty="0"/>
          </a:p>
        </p:txBody>
      </p:sp>
    </p:spTree>
    <p:extLst>
      <p:ext uri="{BB962C8B-B14F-4D97-AF65-F5344CB8AC3E}">
        <p14:creationId xmlns:p14="http://schemas.microsoft.com/office/powerpoint/2010/main" val="13444298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exploit semantic technology for…</a:t>
            </a:r>
          </a:p>
          <a:p>
            <a:endParaRPr lang="en-US" dirty="0" smtClean="0"/>
          </a:p>
          <a:p>
            <a:pPr marL="171450" indent="-171450">
              <a:buFont typeface="Arial" panose="020B0604020202020204" pitchFamily="34" charset="0"/>
              <a:buChar char="•"/>
            </a:pPr>
            <a:r>
              <a:rPr lang="en-US" dirty="0" smtClean="0"/>
              <a:t>Event ontology definition and application</a:t>
            </a:r>
          </a:p>
          <a:p>
            <a:pPr marL="171450" indent="-171450">
              <a:buFont typeface="Arial" panose="020B0604020202020204" pitchFamily="34" charset="0"/>
              <a:buChar char="•"/>
            </a:pPr>
            <a:r>
              <a:rPr lang="en-US" dirty="0" smtClean="0"/>
              <a:t>Ingestion rule definition.</a:t>
            </a:r>
          </a:p>
          <a:p>
            <a:pPr marL="171450" indent="-171450">
              <a:buFont typeface="Arial" panose="020B0604020202020204" pitchFamily="34" charset="0"/>
              <a:buChar char="•"/>
            </a:pPr>
            <a:endParaRPr lang="en-US" dirty="0"/>
          </a:p>
          <a:p>
            <a:r>
              <a:rPr lang="en-US" dirty="0"/>
              <a:t>AllegroGraph</a:t>
            </a:r>
            <a:r>
              <a:rPr lang="en-US" baseline="30000" dirty="0"/>
              <a:t>®</a:t>
            </a:r>
            <a:r>
              <a:rPr lang="en-US" dirty="0"/>
              <a:t> is an RDF triple store management system that happens to be written in Allegro Common Lisp</a:t>
            </a:r>
            <a:r>
              <a:rPr lang="en-US" baseline="30000" dirty="0"/>
              <a:t>®</a:t>
            </a:r>
            <a:r>
              <a:rPr lang="en-US" dirty="0"/>
              <a:t>.  While Franz supports AllegroGraph</a:t>
            </a:r>
            <a:r>
              <a:rPr lang="en-US" baseline="30000" dirty="0"/>
              <a:t>®</a:t>
            </a:r>
            <a:r>
              <a:rPr lang="en-US" dirty="0"/>
              <a:t> clients for a number of different languages, the direct (vs. remote) Lisp client benefits us in that it shares memory with AllegroGraph</a:t>
            </a:r>
            <a:r>
              <a:rPr lang="en-US" baseline="30000" dirty="0"/>
              <a:t>®</a:t>
            </a:r>
            <a:r>
              <a:rPr lang="en-US" dirty="0"/>
              <a:t> itself.  Allegro Prolog</a:t>
            </a:r>
            <a:r>
              <a:rPr lang="en-US" baseline="30000" dirty="0"/>
              <a:t>®</a:t>
            </a:r>
            <a:r>
              <a:rPr lang="en-US" dirty="0"/>
              <a:t>, written in and included in Allegro Common Lisp</a:t>
            </a:r>
            <a:r>
              <a:rPr lang="en-US" baseline="30000" dirty="0"/>
              <a:t>®</a:t>
            </a:r>
            <a:r>
              <a:rPr lang="en-US" dirty="0"/>
              <a:t>, is a logic programming facility that the Lisp direct client extends with Lisp macros and Prolog predicates affording access (alternatively to SPARQL) to AllegroGraph</a:t>
            </a:r>
            <a:r>
              <a:rPr lang="en-US" baseline="30000" dirty="0"/>
              <a:t>®</a:t>
            </a:r>
            <a:r>
              <a:rPr lang="en-US" dirty="0"/>
              <a:t> triple stores.  </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21</a:t>
            </a:fld>
            <a:endParaRPr lang="en-US" dirty="0"/>
          </a:p>
        </p:txBody>
      </p:sp>
    </p:spTree>
    <p:extLst>
      <p:ext uri="{BB962C8B-B14F-4D97-AF65-F5344CB8AC3E}">
        <p14:creationId xmlns:p14="http://schemas.microsoft.com/office/powerpoint/2010/main" val="3523245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Because </a:t>
            </a:r>
            <a:r>
              <a:rPr lang="en-US" sz="1100" dirty="0"/>
              <a:t>Allegro Prolog</a:t>
            </a:r>
            <a:r>
              <a:rPr lang="en-US" sz="1100" baseline="30000" dirty="0"/>
              <a:t>®</a:t>
            </a:r>
            <a:r>
              <a:rPr lang="en-US" sz="1100" dirty="0"/>
              <a:t> supports calls to Lisp functions from within logic programming rules, our ingestion rules can invoke the Allegro Common Lisp</a:t>
            </a:r>
            <a:r>
              <a:rPr lang="en-US" sz="1100" baseline="30000" dirty="0"/>
              <a:t>®</a:t>
            </a:r>
            <a:r>
              <a:rPr lang="en-US" sz="1100" dirty="0"/>
              <a:t> API to the Netica</a:t>
            </a:r>
            <a:r>
              <a:rPr lang="en-US" sz="1100" baseline="30000" dirty="0"/>
              <a:t>®</a:t>
            </a:r>
            <a:r>
              <a:rPr lang="en-US" sz="1100" dirty="0"/>
              <a:t> API to augment an existing generic person Bayesian network (BN) model </a:t>
            </a:r>
            <a:r>
              <a:rPr lang="en-US" sz="1100" i="1" dirty="0"/>
              <a:t>B</a:t>
            </a:r>
            <a:r>
              <a:rPr lang="en-US" sz="1100" dirty="0"/>
              <a:t>  to add random variables (RVs) corresponding to a person </a:t>
            </a:r>
            <a:r>
              <a:rPr lang="en-US" sz="1100" i="1" dirty="0"/>
              <a:t>P</a:t>
            </a:r>
            <a:r>
              <a:rPr lang="en-US" sz="1100" dirty="0"/>
              <a:t>’s events </a:t>
            </a:r>
            <a:r>
              <a:rPr lang="en-US" sz="1100" i="1" dirty="0"/>
              <a:t>E,</a:t>
            </a:r>
            <a:r>
              <a:rPr lang="en-US" sz="1100" dirty="0"/>
              <a:t> resulting in a person-specific BN </a:t>
            </a:r>
            <a:r>
              <a:rPr lang="en-US" sz="1100" b="1" i="1" dirty="0">
                <a:latin typeface="Script MT Bold" panose="03040602040607080904" pitchFamily="66" charset="0"/>
              </a:rPr>
              <a:t>B</a:t>
            </a:r>
            <a:r>
              <a:rPr lang="en-US" sz="1100" b="1" i="1" baseline="-25000" dirty="0"/>
              <a:t>P</a:t>
            </a:r>
            <a:r>
              <a:rPr lang="en-US" sz="1100" dirty="0"/>
              <a:t>. </a:t>
            </a:r>
            <a:endParaRPr lang="en-US" sz="1100" dirty="0" smtClean="0"/>
          </a:p>
          <a:p>
            <a:endParaRPr lang="en-US" sz="1100" dirty="0"/>
          </a:p>
          <a:p>
            <a:r>
              <a:rPr lang="en-US" sz="1000" b="1" dirty="0" err="1">
                <a:latin typeface="Courier New" panose="02070309020205020404" pitchFamily="49" charset="0"/>
                <a:cs typeface="Courier New" panose="02070309020205020404" pitchFamily="49" charset="0"/>
              </a:rPr>
              <a:t>defIngestionRule</a:t>
            </a:r>
            <a:r>
              <a:rPr lang="en-US" sz="1050" b="1" i="1" dirty="0"/>
              <a:t> </a:t>
            </a:r>
            <a:r>
              <a:rPr lang="en-US" sz="1100" dirty="0"/>
              <a:t>is a macro wrapping Allegro Prolog</a:t>
            </a:r>
            <a:r>
              <a:rPr lang="en-US" sz="1100" baseline="30000" dirty="0"/>
              <a:t>®</a:t>
            </a:r>
            <a:r>
              <a:rPr lang="en-US" sz="1100" dirty="0"/>
              <a:t> </a:t>
            </a:r>
            <a:r>
              <a:rPr lang="en-US" sz="1000" b="1" dirty="0">
                <a:latin typeface="Courier New" panose="02070309020205020404" pitchFamily="49" charset="0"/>
                <a:cs typeface="Courier New" panose="02070309020205020404" pitchFamily="49" charset="0"/>
              </a:rPr>
              <a:t>&lt;-</a:t>
            </a:r>
            <a:r>
              <a:rPr lang="en-US" sz="1100" dirty="0"/>
              <a:t>, registering the ingestion rule and performing static analysis to ensure </a:t>
            </a:r>
            <a:r>
              <a:rPr lang="en-US" sz="1100" dirty="0" smtClean="0"/>
              <a:t>well-</a:t>
            </a:r>
            <a:r>
              <a:rPr lang="en-US" sz="1100" dirty="0" err="1" smtClean="0"/>
              <a:t>formedness</a:t>
            </a:r>
            <a:r>
              <a:rPr lang="en-US" sz="1100" dirty="0" smtClean="0"/>
              <a:t>.  We call </a:t>
            </a:r>
            <a:r>
              <a:rPr lang="en-US" sz="1050" b="1" dirty="0" smtClean="0">
                <a:latin typeface="Courier New" panose="02070309020205020404" pitchFamily="49" charset="0"/>
                <a:cs typeface="Courier New" panose="02070309020205020404" pitchFamily="49" charset="0"/>
              </a:rPr>
              <a:t>+process-</a:t>
            </a:r>
            <a:r>
              <a:rPr lang="en-US" sz="1050" b="1" dirty="0" err="1" smtClean="0">
                <a:latin typeface="Courier New" panose="02070309020205020404" pitchFamily="49" charset="0"/>
                <a:cs typeface="Courier New" panose="02070309020205020404" pitchFamily="49" charset="0"/>
              </a:rPr>
              <a:t>reportedEvent</a:t>
            </a:r>
            <a:r>
              <a:rPr lang="en-US" dirty="0" smtClean="0"/>
              <a:t>, </a:t>
            </a:r>
            <a:r>
              <a:rPr lang="en-US" sz="1100" dirty="0" smtClean="0"/>
              <a:t>the ingestion rule predicate, to launch the ingestion process for a given person as of a given time.  When</a:t>
            </a:r>
            <a:r>
              <a:rPr lang="en-US" dirty="0" smtClean="0"/>
              <a:t> </a:t>
            </a:r>
            <a:r>
              <a:rPr lang="en-US" sz="1050" b="1" dirty="0" err="1" smtClean="0">
                <a:latin typeface="Courier New" panose="02070309020205020404" pitchFamily="49" charset="0"/>
                <a:cs typeface="Courier New" panose="02070309020205020404" pitchFamily="49" charset="0"/>
              </a:rPr>
              <a:t>reportedEvent</a:t>
            </a:r>
            <a:r>
              <a:rPr lang="en-US" dirty="0" smtClean="0"/>
              <a:t>, </a:t>
            </a:r>
            <a:r>
              <a:rPr lang="en-US" sz="1100" dirty="0" smtClean="0"/>
              <a:t>our </a:t>
            </a:r>
            <a:r>
              <a:rPr lang="en-US" sz="1050" b="1" dirty="0" smtClean="0">
                <a:latin typeface="Courier New" panose="02070309020205020404" pitchFamily="49" charset="0"/>
                <a:cs typeface="Courier New" panose="02070309020205020404" pitchFamily="49" charset="0"/>
              </a:rPr>
              <a:t>create-</a:t>
            </a:r>
            <a:r>
              <a:rPr lang="en-US" sz="1050" b="1" dirty="0" err="1" smtClean="0">
                <a:latin typeface="Courier New" panose="02070309020205020404" pitchFamily="49" charset="0"/>
                <a:cs typeface="Courier New" panose="02070309020205020404" pitchFamily="49" charset="0"/>
              </a:rPr>
              <a:t>EventConceptIndication</a:t>
            </a:r>
            <a:r>
              <a:rPr lang="en-US" sz="1100" dirty="0" smtClean="0"/>
              <a:t> is called with the bound logic variables.</a:t>
            </a:r>
          </a:p>
          <a:p>
            <a:endParaRPr lang="en-US" dirty="0"/>
          </a:p>
          <a:p>
            <a:r>
              <a:rPr lang="en-US" sz="1100" dirty="0"/>
              <a:t>Allegro Prolog</a:t>
            </a:r>
            <a:r>
              <a:rPr lang="en-US" sz="1100" baseline="30000" dirty="0"/>
              <a:t>®</a:t>
            </a:r>
            <a:r>
              <a:rPr lang="en-US" sz="1100" dirty="0"/>
              <a:t> includes predicate-level </a:t>
            </a:r>
            <a:r>
              <a:rPr lang="en-US" sz="1100" dirty="0" err="1"/>
              <a:t>functors</a:t>
            </a:r>
            <a:r>
              <a:rPr lang="en-US" sz="1100" dirty="0"/>
              <a:t> supporting logical operations (e.g., </a:t>
            </a:r>
            <a:r>
              <a:rPr lang="en-US" sz="1000" b="1" dirty="0">
                <a:latin typeface="Courier New" panose="02070309020205020404" pitchFamily="49" charset="0"/>
                <a:cs typeface="Courier New" panose="02070309020205020404" pitchFamily="49" charset="0"/>
              </a:rPr>
              <a:t>and</a:t>
            </a:r>
            <a:r>
              <a:rPr lang="en-US" sz="1100" dirty="0"/>
              <a:t>, </a:t>
            </a:r>
            <a:r>
              <a:rPr lang="en-US" sz="1000" b="1" dirty="0">
                <a:latin typeface="Courier New" panose="02070309020205020404" pitchFamily="49" charset="0"/>
                <a:cs typeface="Courier New" panose="02070309020205020404" pitchFamily="49" charset="0"/>
              </a:rPr>
              <a:t>or</a:t>
            </a:r>
            <a:r>
              <a:rPr lang="en-US" sz="1100" dirty="0"/>
              <a:t>), backtracking control (varieties of </a:t>
            </a:r>
            <a:r>
              <a:rPr lang="en-US" sz="1000" b="1" dirty="0">
                <a:latin typeface="Courier New" panose="02070309020205020404" pitchFamily="49" charset="0"/>
                <a:cs typeface="Courier New" panose="02070309020205020404" pitchFamily="49" charset="0"/>
              </a:rPr>
              <a:t>if</a:t>
            </a:r>
            <a:r>
              <a:rPr lang="en-US" sz="1100" dirty="0"/>
              <a:t>, cut), and Lisp calls evaluated at predicate level for their truth values (i.e., not just execution for side effect as </a:t>
            </a:r>
            <a:r>
              <a:rPr lang="en-US" sz="1100" dirty="0" smtClean="0"/>
              <a:t>here).  </a:t>
            </a:r>
            <a:r>
              <a:rPr lang="en-US" sz="1100" dirty="0"/>
              <a:t>Under </a:t>
            </a:r>
            <a:r>
              <a:rPr lang="en-US" sz="1100" dirty="0" err="1"/>
              <a:t>AllegroGraph</a:t>
            </a:r>
            <a:r>
              <a:rPr lang="en-US" sz="1100" baseline="30000" dirty="0" err="1"/>
              <a:t>®</a:t>
            </a:r>
            <a:r>
              <a:rPr lang="en-US" sz="1100" dirty="0" err="1"/>
              <a:t>’s</a:t>
            </a:r>
            <a:r>
              <a:rPr lang="en-US" sz="1100" dirty="0"/>
              <a:t> direct Lisp client, user-defined Allegro Prolog</a:t>
            </a:r>
            <a:r>
              <a:rPr lang="en-US" sz="1100" baseline="30000" dirty="0"/>
              <a:t>®</a:t>
            </a:r>
            <a:r>
              <a:rPr lang="en-US" sz="1100" dirty="0"/>
              <a:t> rules (so ingestion rules and their supporting predicates) may include any RDF resources (i.e., URIs) or </a:t>
            </a:r>
            <a:r>
              <a:rPr lang="en-US" sz="1100" dirty="0" smtClean="0"/>
              <a:t>literals in their heads or bodies.  So, the language of ingestion rules is relatively expressive.</a:t>
            </a:r>
          </a:p>
          <a:p>
            <a:endParaRPr lang="en-US" b="1" dirty="0"/>
          </a:p>
          <a:p>
            <a:endParaRPr lang="en-US" b="1"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22</a:t>
            </a:fld>
            <a:endParaRPr lang="en-US" dirty="0"/>
          </a:p>
        </p:txBody>
      </p:sp>
    </p:spTree>
    <p:extLst>
      <p:ext uri="{BB962C8B-B14F-4D97-AF65-F5344CB8AC3E}">
        <p14:creationId xmlns:p14="http://schemas.microsoft.com/office/powerpoint/2010/main" val="19828522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its signature treatment of programs as data (both expressed as lists), Lisp has long been a favorite language for creating embedded knowledge representation languages and supporting utilities.  We exploit this facility in designing our models’ ontologies for person-related events—using Lisp macros to express class, property, and individual (instance) definitions</a:t>
            </a:r>
            <a:r>
              <a:rPr lang="en-US" dirty="0" smtClean="0"/>
              <a:t>.</a:t>
            </a:r>
          </a:p>
          <a:p>
            <a:endParaRPr lang="en-US" dirty="0"/>
          </a:p>
          <a:p>
            <a:r>
              <a:rPr lang="en-US" dirty="0"/>
              <a:t>Macro calls </a:t>
            </a:r>
            <a:r>
              <a:rPr lang="en-US" dirty="0" smtClean="0"/>
              <a:t>here add </a:t>
            </a:r>
            <a:r>
              <a:rPr lang="en-US" dirty="0"/>
              <a:t>triples to a specified graph in an active store.  Store-resident triples may be serialized to a standard OWL file in (e.g.) RDF/XML format, then viewed in an available ontology browser (e.g., Protégé). </a:t>
            </a:r>
            <a:r>
              <a:rPr lang="en-US" dirty="0" smtClean="0"/>
              <a:t> For </a:t>
            </a:r>
            <a:r>
              <a:rPr lang="en-US" dirty="0"/>
              <a:t>a specified class (e.g., </a:t>
            </a:r>
            <a:r>
              <a:rPr lang="en-US" sz="1100" b="1" dirty="0">
                <a:latin typeface="Courier New" panose="02070309020205020404" pitchFamily="49" charset="0"/>
                <a:cs typeface="Courier New" panose="02070309020205020404" pitchFamily="49" charset="0"/>
              </a:rPr>
              <a:t>Person</a:t>
            </a:r>
            <a:r>
              <a:rPr lang="en-US" dirty="0"/>
              <a:t>), an object or </a:t>
            </a:r>
            <a:r>
              <a:rPr lang="en-US" dirty="0" err="1"/>
              <a:t>datatype</a:t>
            </a:r>
            <a:r>
              <a:rPr lang="en-US" dirty="0"/>
              <a:t> property (e.g., </a:t>
            </a:r>
            <a:r>
              <a:rPr lang="en-US" sz="1100" b="1" dirty="0" err="1">
                <a:latin typeface="Courier New" panose="02070309020205020404" pitchFamily="49" charset="0"/>
                <a:cs typeface="Courier New" panose="02070309020205020404" pitchFamily="49" charset="0"/>
              </a:rPr>
              <a:t>hasGender</a:t>
            </a:r>
            <a:r>
              <a:rPr lang="en-US" dirty="0"/>
              <a:t> or </a:t>
            </a:r>
            <a:r>
              <a:rPr lang="en-US" sz="1100" b="1" dirty="0" err="1">
                <a:latin typeface="Courier New" panose="02070309020205020404" pitchFamily="49" charset="0"/>
                <a:cs typeface="Courier New" panose="02070309020205020404" pitchFamily="49" charset="0"/>
              </a:rPr>
              <a:t>startDate</a:t>
            </a:r>
            <a:r>
              <a:rPr lang="en-US" dirty="0"/>
              <a:t>) is created per the type (e.g., </a:t>
            </a:r>
            <a:r>
              <a:rPr lang="en-US" sz="1100" b="1" dirty="0">
                <a:latin typeface="Courier New" panose="02070309020205020404" pitchFamily="49" charset="0"/>
                <a:cs typeface="Courier New" panose="02070309020205020404" pitchFamily="49" charset="0"/>
              </a:rPr>
              <a:t>Gender</a:t>
            </a:r>
            <a:r>
              <a:rPr lang="en-US" dirty="0"/>
              <a:t> or </a:t>
            </a:r>
            <a:r>
              <a:rPr lang="en-US" sz="1100" b="1" dirty="0">
                <a:latin typeface="Courier New" panose="02070309020205020404" pitchFamily="49" charset="0"/>
                <a:cs typeface="Courier New" panose="02070309020205020404" pitchFamily="49" charset="0"/>
              </a:rPr>
              <a:t>Date</a:t>
            </a:r>
            <a:r>
              <a:rPr lang="en-US" dirty="0"/>
              <a:t>) specified.  OWL closed enumeration classes (e.g., </a:t>
            </a:r>
            <a:r>
              <a:rPr lang="en-US" sz="1100" b="1" dirty="0">
                <a:latin typeface="Courier New" panose="02070309020205020404" pitchFamily="49" charset="0"/>
                <a:cs typeface="Courier New" panose="02070309020205020404" pitchFamily="49" charset="0"/>
              </a:rPr>
              <a:t>Gender</a:t>
            </a:r>
            <a:r>
              <a:rPr lang="en-US" dirty="0"/>
              <a:t>) are supported, as are OWL property types (e.g., </a:t>
            </a:r>
            <a:r>
              <a:rPr lang="en-US" sz="1100" b="1" dirty="0">
                <a:latin typeface="Courier New" panose="02070309020205020404" pitchFamily="49" charset="0"/>
                <a:cs typeface="Courier New" panose="02070309020205020404" pitchFamily="49" charset="0"/>
              </a:rPr>
              <a:t>Functional</a:t>
            </a:r>
            <a:r>
              <a:rPr lang="en-US" dirty="0"/>
              <a:t>) and restrictions (e.g., </a:t>
            </a:r>
            <a:r>
              <a:rPr lang="en-US" sz="1100" b="1" dirty="0">
                <a:latin typeface="Courier New" panose="02070309020205020404" pitchFamily="49" charset="0"/>
                <a:cs typeface="Courier New" panose="02070309020205020404" pitchFamily="49" charset="0"/>
              </a:rPr>
              <a:t>cardinality</a:t>
            </a:r>
            <a:r>
              <a:rPr lang="en-US" dirty="0"/>
              <a:t>).  Validation machinery ensures a specified ontology’s global consistency with respect to effective cardinalities allowed.</a:t>
            </a:r>
            <a:endParaRPr lang="en-US" dirty="0" smtClean="0"/>
          </a:p>
          <a:p>
            <a:endParaRPr lang="en-US" dirty="0"/>
          </a:p>
          <a:p>
            <a:r>
              <a:rPr lang="en-US" dirty="0"/>
              <a:t>The framework validates any loaded dataset with respect to declared subject and object classes, literal data types, and property types (e.g., </a:t>
            </a:r>
            <a:r>
              <a:rPr lang="en-US" sz="1100" b="1" dirty="0">
                <a:latin typeface="Courier New" panose="02070309020205020404" pitchFamily="49" charset="0"/>
                <a:cs typeface="Courier New" panose="02070309020205020404" pitchFamily="49" charset="0"/>
              </a:rPr>
              <a:t>Functional</a:t>
            </a:r>
            <a:r>
              <a:rPr lang="en-US" dirty="0"/>
              <a:t>) and restrictions (e.g., </a:t>
            </a:r>
            <a:r>
              <a:rPr lang="en-US" sz="1100" b="1" dirty="0">
                <a:latin typeface="Courier New" panose="02070309020205020404" pitchFamily="49" charset="0"/>
                <a:cs typeface="Courier New" panose="02070309020205020404" pitchFamily="49" charset="0"/>
              </a:rPr>
              <a:t>cardinality</a:t>
            </a:r>
            <a:r>
              <a:rPr lang="en-US" dirty="0"/>
              <a:t>).</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23</a:t>
            </a:fld>
            <a:endParaRPr lang="en-US" dirty="0"/>
          </a:p>
        </p:txBody>
      </p:sp>
    </p:spTree>
    <p:extLst>
      <p:ext uri="{BB962C8B-B14F-4D97-AF65-F5344CB8AC3E}">
        <p14:creationId xmlns:p14="http://schemas.microsoft.com/office/powerpoint/2010/main" val="19356071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8C5361-D7DB-434C-9689-37E0517659FB}" type="slidenum">
              <a:rPr lang="en-US" smtClean="0"/>
              <a:pPr/>
              <a:t>24</a:t>
            </a:fld>
            <a:endParaRPr lang="en-US" dirty="0"/>
          </a:p>
        </p:txBody>
      </p:sp>
    </p:spTree>
    <p:extLst>
      <p:ext uri="{BB962C8B-B14F-4D97-AF65-F5344CB8AC3E}">
        <p14:creationId xmlns:p14="http://schemas.microsoft.com/office/powerpoint/2010/main" val="29152313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8C5361-D7DB-434C-9689-37E0517659FB}" type="slidenum">
              <a:rPr lang="en-US" smtClean="0"/>
              <a:pPr/>
              <a:t>25</a:t>
            </a:fld>
            <a:endParaRPr lang="en-US" dirty="0"/>
          </a:p>
        </p:txBody>
      </p:sp>
    </p:spTree>
    <p:extLst>
      <p:ext uri="{BB962C8B-B14F-4D97-AF65-F5344CB8AC3E}">
        <p14:creationId xmlns:p14="http://schemas.microsoft.com/office/powerpoint/2010/main" val="8915624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comparison’s sake…</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26</a:t>
            </a:fld>
            <a:endParaRPr lang="en-US" dirty="0"/>
          </a:p>
        </p:txBody>
      </p:sp>
    </p:spTree>
    <p:extLst>
      <p:ext uri="{BB962C8B-B14F-4D97-AF65-F5344CB8AC3E}">
        <p14:creationId xmlns:p14="http://schemas.microsoft.com/office/powerpoint/2010/main" val="7624628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comparison’s sake…</a:t>
            </a:r>
          </a:p>
          <a:p>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27</a:t>
            </a:fld>
            <a:endParaRPr lang="en-US" dirty="0"/>
          </a:p>
        </p:txBody>
      </p:sp>
    </p:spTree>
    <p:extLst>
      <p:ext uri="{BB962C8B-B14F-4D97-AF65-F5344CB8AC3E}">
        <p14:creationId xmlns:p14="http://schemas.microsoft.com/office/powerpoint/2010/main" val="21985758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8C5361-D7DB-434C-9689-37E0517659FB}" type="slidenum">
              <a:rPr lang="en-US" smtClean="0"/>
              <a:pPr/>
              <a:t>28</a:t>
            </a:fld>
            <a:endParaRPr lang="en-US" dirty="0"/>
          </a:p>
        </p:txBody>
      </p:sp>
    </p:spTree>
    <p:extLst>
      <p:ext uri="{BB962C8B-B14F-4D97-AF65-F5344CB8AC3E}">
        <p14:creationId xmlns:p14="http://schemas.microsoft.com/office/powerpoint/2010/main" val="2081740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formalize things (just) a little bit, we have this problem statement.  We’ll jump right into a Carbon example with a historical risk profile.</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2</a:t>
            </a:fld>
            <a:endParaRPr lang="en-US" dirty="0"/>
          </a:p>
        </p:txBody>
      </p:sp>
    </p:spTree>
    <p:extLst>
      <p:ext uri="{BB962C8B-B14F-4D97-AF65-F5344CB8AC3E}">
        <p14:creationId xmlns:p14="http://schemas.microsoft.com/office/powerpoint/2010/main" val="5714568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STIDS-2014-A</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29</a:t>
            </a:fld>
            <a:endParaRPr lang="en-US" dirty="0"/>
          </a:p>
        </p:txBody>
      </p:sp>
    </p:spTree>
    <p:extLst>
      <p:ext uri="{BB962C8B-B14F-4D97-AF65-F5344CB8AC3E}">
        <p14:creationId xmlns:p14="http://schemas.microsoft.com/office/powerpoint/2010/main" val="3686224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risk assessment model core is a Bayesian network (BN) using binary random variables (top).  The full Carbon BN includes </a:t>
            </a:r>
            <a:r>
              <a:rPr lang="en-US" dirty="0" smtClean="0"/>
              <a:t>too many nodes to show here</a:t>
            </a:r>
            <a:r>
              <a:rPr lang="en-US" dirty="0" smtClean="0"/>
              <a:t>.  As our top-level proxy for information disclosure risk, we offer the person attribute concept </a:t>
            </a:r>
            <a:r>
              <a:rPr lang="en-US" sz="1100" b="1" dirty="0" smtClean="0">
                <a:latin typeface="Courier New" panose="02070309020205020404" pitchFamily="49" charset="0"/>
                <a:ea typeface="SimSun" panose="02010600030101010101" pitchFamily="2" charset="-122"/>
                <a:cs typeface="Courier New" panose="02070309020205020404" pitchFamily="49" charset="0"/>
              </a:rPr>
              <a:t>Trustworthy</a:t>
            </a:r>
            <a:r>
              <a:rPr lang="en-US" dirty="0" smtClean="0"/>
              <a:t>.  </a:t>
            </a:r>
          </a:p>
          <a:p>
            <a:endParaRPr lang="en-US" dirty="0"/>
          </a:p>
          <a:p>
            <a:r>
              <a:rPr lang="en-US" dirty="0" smtClean="0"/>
              <a:t>Person attribute concepts serve both as hypotheses and as indicators. </a:t>
            </a:r>
            <a:r>
              <a:rPr lang="en-US" dirty="0" smtClean="0"/>
              <a:t> BN </a:t>
            </a:r>
            <a:r>
              <a:rPr lang="en-US" dirty="0" smtClean="0"/>
              <a:t>arcs point in the causal direction, from hypotheses to indicators.  Indication strength is suggested by line thickness, polarity by other line format.  BN is per qualitative </a:t>
            </a:r>
            <a:r>
              <a:rPr lang="en-US" dirty="0" smtClean="0"/>
              <a:t>specification, forthcoming, of which this is a graphical rendition.</a:t>
            </a:r>
            <a:endParaRPr lang="en-US" dirty="0" smtClean="0"/>
          </a:p>
          <a:p>
            <a:endParaRPr lang="en-US" dirty="0" smtClean="0"/>
          </a:p>
          <a:p>
            <a:r>
              <a:rPr lang="en-US" dirty="0" smtClean="0"/>
              <a:t>Carbon “ingests” </a:t>
            </a:r>
            <a:r>
              <a:rPr lang="en-US" dirty="0" smtClean="0"/>
              <a:t>events (as suggested at bottom) to realize a person-specific BN.</a:t>
            </a:r>
            <a:endParaRPr lang="en-US" dirty="0"/>
          </a:p>
          <a:p>
            <a:endParaRPr lang="en-US" dirty="0" smtClean="0"/>
          </a:p>
        </p:txBody>
      </p:sp>
      <p:sp>
        <p:nvSpPr>
          <p:cNvPr id="4" name="Slide Number Placeholder 3"/>
          <p:cNvSpPr>
            <a:spLocks noGrp="1"/>
          </p:cNvSpPr>
          <p:nvPr>
            <p:ph type="sldNum" sz="quarter" idx="10"/>
          </p:nvPr>
        </p:nvSpPr>
        <p:spPr/>
        <p:txBody>
          <a:bodyPr/>
          <a:lstStyle/>
          <a:p>
            <a:fld id="{788C5361-D7DB-434C-9689-37E0517659FB}" type="slidenum">
              <a:rPr lang="en-US" smtClean="0"/>
              <a:pPr/>
              <a:t>3</a:t>
            </a:fld>
            <a:endParaRPr lang="en-US" dirty="0"/>
          </a:p>
        </p:txBody>
      </p:sp>
    </p:spTree>
    <p:extLst>
      <p:ext uri="{BB962C8B-B14F-4D97-AF65-F5344CB8AC3E}">
        <p14:creationId xmlns:p14="http://schemas.microsoft.com/office/powerpoint/2010/main" val="2940589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concept like </a:t>
            </a:r>
            <a:r>
              <a:rPr lang="en-US" sz="1100" b="1" dirty="0" err="1" smtClean="0">
                <a:latin typeface="Courier New" panose="02070309020205020404" pitchFamily="49" charset="0"/>
                <a:ea typeface="SimSun" panose="02010600030101010101" pitchFamily="2" charset="-122"/>
                <a:cs typeface="Courier New" panose="02070309020205020404" pitchFamily="49" charset="0"/>
              </a:rPr>
              <a:t>CommitsMisdemeanor</a:t>
            </a:r>
            <a:r>
              <a:rPr lang="en-US" sz="1100" dirty="0" smtClean="0"/>
              <a:t> </a:t>
            </a:r>
            <a:r>
              <a:rPr lang="en-US" dirty="0" smtClean="0"/>
              <a:t>is indicated by an event like </a:t>
            </a:r>
            <a:r>
              <a:rPr lang="en-US" sz="1100" b="1" dirty="0" err="1" smtClean="0">
                <a:latin typeface="Courier New" panose="02070309020205020404" pitchFamily="49" charset="0"/>
                <a:ea typeface="SimSun" panose="02010600030101010101" pitchFamily="2" charset="-122"/>
                <a:cs typeface="Courier New" panose="02070309020205020404" pitchFamily="49" charset="0"/>
              </a:rPr>
              <a:t>MisdemeanorAssault</a:t>
            </a:r>
            <a:r>
              <a:rPr lang="en-US" dirty="0" smtClean="0"/>
              <a:t>.</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4</a:t>
            </a:fld>
            <a:endParaRPr lang="en-US" dirty="0"/>
          </a:p>
        </p:txBody>
      </p:sp>
    </p:spTree>
    <p:extLst>
      <p:ext uri="{BB962C8B-B14F-4D97-AF65-F5344CB8AC3E}">
        <p14:creationId xmlns:p14="http://schemas.microsoft.com/office/powerpoint/2010/main" val="898681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(horizontal) time axis does double duty, for events (bars) and beliefs (lines</a:t>
            </a:r>
            <a:r>
              <a:rPr lang="en-US" dirty="0" smtClean="0"/>
              <a:t>).  </a:t>
            </a:r>
            <a:r>
              <a:rPr lang="en-US" i="1" dirty="0" smtClean="0"/>
              <a:t>Hint: compare most rapidly changing beliefs to events (visual sensitivity analysis).</a:t>
            </a:r>
            <a:endParaRPr lang="en-US" i="1" dirty="0" smtClean="0"/>
          </a:p>
          <a:p>
            <a:endParaRPr lang="en-US" dirty="0"/>
          </a:p>
          <a:p>
            <a:r>
              <a:rPr lang="en-US" dirty="0" smtClean="0"/>
              <a:t>We </a:t>
            </a:r>
            <a:r>
              <a:rPr lang="en-US" dirty="0" smtClean="0"/>
              <a:t>have applied the model to develop beliefs at </a:t>
            </a:r>
            <a:r>
              <a:rPr lang="en-US" dirty="0" smtClean="0"/>
              <a:t>the plotted </a:t>
            </a:r>
            <a:r>
              <a:rPr lang="en-US" dirty="0" smtClean="0"/>
              <a:t>time </a:t>
            </a:r>
            <a:r>
              <a:rPr lang="en-US" dirty="0" smtClean="0"/>
              <a:t>points.</a:t>
            </a:r>
            <a:endParaRPr lang="en-US" dirty="0" smtClean="0"/>
          </a:p>
          <a:p>
            <a:endParaRPr lang="en-US" dirty="0"/>
          </a:p>
          <a:p>
            <a:r>
              <a:rPr lang="en-US" dirty="0" smtClean="0"/>
              <a:t>Note </a:t>
            </a:r>
            <a:r>
              <a:rPr lang="en-US" dirty="0"/>
              <a:t>how beliefs in </a:t>
            </a:r>
            <a:r>
              <a:rPr lang="en-US" sz="1100" b="1" dirty="0" err="1">
                <a:latin typeface="Courier New" panose="02070309020205020404" pitchFamily="49" charset="0"/>
                <a:ea typeface="SimSun" panose="02010600030101010101" pitchFamily="2" charset="-122"/>
                <a:cs typeface="Courier New" panose="02070309020205020404" pitchFamily="49" charset="0"/>
              </a:rPr>
              <a:t>CommittedToSchool</a:t>
            </a:r>
            <a:r>
              <a:rPr lang="en-US" dirty="0"/>
              <a:t> and </a:t>
            </a:r>
            <a:r>
              <a:rPr lang="en-US" sz="1100" b="1" dirty="0" err="1">
                <a:latin typeface="Courier New" panose="02070309020205020404" pitchFamily="49" charset="0"/>
                <a:ea typeface="SimSun" panose="02010600030101010101" pitchFamily="2" charset="-122"/>
                <a:cs typeface="Courier New" panose="02070309020205020404" pitchFamily="49" charset="0"/>
              </a:rPr>
              <a:t>CommittedToCareer</a:t>
            </a:r>
            <a:r>
              <a:rPr lang="en-US" dirty="0"/>
              <a:t> tend to build while the related (</a:t>
            </a:r>
            <a:r>
              <a:rPr lang="en-US" sz="1100" b="1" dirty="0" err="1">
                <a:latin typeface="Courier New" panose="02070309020205020404" pitchFamily="49" charset="0"/>
                <a:ea typeface="SimSun" panose="02010600030101010101" pitchFamily="2" charset="-122"/>
                <a:cs typeface="Courier New" panose="02070309020205020404" pitchFamily="49" charset="0"/>
              </a:rPr>
              <a:t>HighSchoolAttendance</a:t>
            </a:r>
            <a:r>
              <a:rPr lang="en-US" dirty="0"/>
              <a:t> and </a:t>
            </a:r>
            <a:r>
              <a:rPr lang="en-US" sz="1100" b="1" dirty="0">
                <a:latin typeface="Courier New" panose="02070309020205020404" pitchFamily="49" charset="0"/>
                <a:ea typeface="SimSun" panose="02010600030101010101" pitchFamily="2" charset="-122"/>
                <a:cs typeface="Courier New" panose="02070309020205020404" pitchFamily="49" charset="0"/>
              </a:rPr>
              <a:t>Employment</a:t>
            </a:r>
            <a:r>
              <a:rPr lang="en-US" dirty="0"/>
              <a:t>) events are ongoing.  Influence interactions in </a:t>
            </a:r>
            <a:r>
              <a:rPr lang="en-US" b="1" i="1" dirty="0">
                <a:latin typeface="Script MT Bold" panose="03040602040607080904" pitchFamily="66" charset="0"/>
              </a:rPr>
              <a:t>B</a:t>
            </a:r>
            <a:r>
              <a:rPr lang="en-US" b="1" i="1" dirty="0"/>
              <a:t> </a:t>
            </a:r>
            <a:r>
              <a:rPr lang="en-US" b="1" i="1" dirty="0" smtClean="0"/>
              <a:t> </a:t>
            </a:r>
            <a:r>
              <a:rPr lang="en-US" dirty="0" smtClean="0"/>
              <a:t>cause </a:t>
            </a:r>
            <a:r>
              <a:rPr lang="en-US" dirty="0"/>
              <a:t>belief in </a:t>
            </a:r>
            <a:r>
              <a:rPr lang="en-US" sz="1100" b="1" dirty="0" err="1">
                <a:latin typeface="Courier New" panose="02070309020205020404" pitchFamily="49" charset="0"/>
                <a:ea typeface="SimSun" panose="02010600030101010101" pitchFamily="2" charset="-122"/>
                <a:cs typeface="Courier New" panose="02070309020205020404" pitchFamily="49" charset="0"/>
              </a:rPr>
              <a:t>CommittedToCareer</a:t>
            </a:r>
            <a:r>
              <a:rPr lang="en-US" dirty="0"/>
              <a:t> to grow even while </a:t>
            </a:r>
            <a:r>
              <a:rPr lang="en-US" i="1" dirty="0"/>
              <a:t>P</a:t>
            </a:r>
            <a:r>
              <a:rPr lang="en-US" dirty="0"/>
              <a:t> is still in high school.  (We tend to believe that someone who does well in school will also do well in a career.)  Belief in </a:t>
            </a:r>
            <a:r>
              <a:rPr lang="en-US" sz="1100" b="1" dirty="0" err="1">
                <a:latin typeface="Courier New" panose="02070309020205020404" pitchFamily="49" charset="0"/>
                <a:ea typeface="SimSun" panose="02010600030101010101" pitchFamily="2" charset="-122"/>
                <a:cs typeface="Courier New" panose="02070309020205020404" pitchFamily="49" charset="0"/>
              </a:rPr>
              <a:t>CommittedToSchool</a:t>
            </a:r>
            <a:r>
              <a:rPr lang="en-US" dirty="0"/>
              <a:t> increases when </a:t>
            </a:r>
            <a:r>
              <a:rPr lang="en-US" i="1" dirty="0"/>
              <a:t>P</a:t>
            </a:r>
            <a:r>
              <a:rPr lang="en-US" dirty="0"/>
              <a:t> graduates but then become less relevant per half lives specified in ingestion rules for school-related events.  The 2007 </a:t>
            </a:r>
            <a:r>
              <a:rPr lang="en-US" sz="1100" b="1" dirty="0" err="1">
                <a:latin typeface="Courier New" panose="02070309020205020404" pitchFamily="49" charset="0"/>
                <a:ea typeface="SimSun" panose="02010600030101010101" pitchFamily="2" charset="-122"/>
                <a:cs typeface="Courier New" panose="02070309020205020404" pitchFamily="49" charset="0"/>
              </a:rPr>
              <a:t>MisdemeanorAssault</a:t>
            </a:r>
            <a:r>
              <a:rPr lang="en-US" dirty="0"/>
              <a:t> charge decreases belief in all the other, positive concept RVs.  See also Lisp macro calls expressing associated event </a:t>
            </a:r>
            <a:r>
              <a:rPr lang="en-US" dirty="0" smtClean="0"/>
              <a:t>data, forthcoming.</a:t>
            </a:r>
          </a:p>
          <a:p>
            <a:endParaRPr lang="en-US" dirty="0"/>
          </a:p>
          <a:p>
            <a:r>
              <a:rPr lang="en-US" i="1" dirty="0" smtClean="0"/>
              <a:t>Questions?  (We will see this format again.)</a:t>
            </a:r>
          </a:p>
          <a:p>
            <a:endParaRPr lang="en-US" dirty="0"/>
          </a:p>
          <a:p>
            <a:r>
              <a:rPr lang="en-US" sz="600" dirty="0" smtClean="0"/>
              <a:t>Source: STIDS-2014-A</a:t>
            </a:r>
            <a:endParaRPr lang="en-US" sz="600"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5</a:t>
            </a:fld>
            <a:endParaRPr lang="en-US" dirty="0"/>
          </a:p>
        </p:txBody>
      </p:sp>
    </p:spTree>
    <p:extLst>
      <p:ext uri="{BB962C8B-B14F-4D97-AF65-F5344CB8AC3E}">
        <p14:creationId xmlns:p14="http://schemas.microsoft.com/office/powerpoint/2010/main" val="4030404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Carbon and Silicon risk models have been driven by qualitatively different event sets.  While the event set for Carbon is sensitive, we can tell you that the event set for Silicon is a synthetic insider threat dataset that had been generated by US CERT for DARPA’s ADAMS program.</a:t>
            </a:r>
          </a:p>
          <a:p>
            <a:endParaRPr lang="en-US" dirty="0"/>
          </a:p>
          <a:p>
            <a:r>
              <a:rPr lang="en-US" dirty="0" smtClean="0"/>
              <a:t>Because Silicon must address so many more </a:t>
            </a:r>
            <a:r>
              <a:rPr lang="en-US" dirty="0" smtClean="0"/>
              <a:t>events—and because these events have qualitatively different salience—we </a:t>
            </a:r>
            <a:r>
              <a:rPr lang="en-US" dirty="0" smtClean="0"/>
              <a:t>invented a different scheme to specialize the BN w.r.t. a given person’s events.</a:t>
            </a:r>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6</a:t>
            </a:fld>
            <a:endParaRPr lang="en-US" dirty="0"/>
          </a:p>
        </p:txBody>
      </p:sp>
    </p:spTree>
    <p:extLst>
      <p:ext uri="{BB962C8B-B14F-4D97-AF65-F5344CB8AC3E}">
        <p14:creationId xmlns:p14="http://schemas.microsoft.com/office/powerpoint/2010/main" val="3947464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Remember what kinds of events Silicon is dealing with…</a:t>
            </a:r>
            <a:endParaRPr lang="en-US" dirty="0" smtClean="0"/>
          </a:p>
          <a:p>
            <a:endParaRPr lang="en-US" dirty="0"/>
          </a:p>
        </p:txBody>
      </p:sp>
      <p:sp>
        <p:nvSpPr>
          <p:cNvPr id="4" name="Slide Number Placeholder 3"/>
          <p:cNvSpPr>
            <a:spLocks noGrp="1"/>
          </p:cNvSpPr>
          <p:nvPr>
            <p:ph type="sldNum" sz="quarter" idx="10"/>
          </p:nvPr>
        </p:nvSpPr>
        <p:spPr/>
        <p:txBody>
          <a:bodyPr/>
          <a:lstStyle/>
          <a:p>
            <a:fld id="{788C5361-D7DB-434C-9689-37E0517659FB}" type="slidenum">
              <a:rPr lang="en-US" smtClean="0"/>
              <a:pPr/>
              <a:t>7</a:t>
            </a:fld>
            <a:endParaRPr lang="en-US" dirty="0"/>
          </a:p>
        </p:txBody>
      </p:sp>
    </p:spTree>
    <p:extLst>
      <p:ext uri="{BB962C8B-B14F-4D97-AF65-F5344CB8AC3E}">
        <p14:creationId xmlns:p14="http://schemas.microsoft.com/office/powerpoint/2010/main" val="2577453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That is, we use a fixed BN with “summary” RVs for the different event types</a:t>
            </a:r>
            <a:r>
              <a:rPr lang="en-US" dirty="0" smtClean="0"/>
              <a:t>.</a:t>
            </a:r>
            <a:endParaRPr lang="en-US" dirty="0" smtClean="0"/>
          </a:p>
        </p:txBody>
      </p:sp>
      <p:sp>
        <p:nvSpPr>
          <p:cNvPr id="4" name="Slide Number Placeholder 3"/>
          <p:cNvSpPr>
            <a:spLocks noGrp="1"/>
          </p:cNvSpPr>
          <p:nvPr>
            <p:ph type="sldNum" sz="quarter" idx="10"/>
          </p:nvPr>
        </p:nvSpPr>
        <p:spPr/>
        <p:txBody>
          <a:bodyPr/>
          <a:lstStyle/>
          <a:p>
            <a:fld id="{788C5361-D7DB-434C-9689-37E0517659FB}" type="slidenum">
              <a:rPr lang="en-US" smtClean="0"/>
              <a:pPr/>
              <a:t>8</a:t>
            </a:fld>
            <a:endParaRPr lang="en-US" dirty="0"/>
          </a:p>
        </p:txBody>
      </p:sp>
    </p:spTree>
    <p:extLst>
      <p:ext uri="{BB962C8B-B14F-4D97-AF65-F5344CB8AC3E}">
        <p14:creationId xmlns:p14="http://schemas.microsoft.com/office/powerpoint/2010/main" val="18917067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wmf"/><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email">
            <a:alphaModFix amt="98000"/>
            <a:extLst>
              <a:ext uri="{28A0092B-C50C-407E-A947-70E740481C1C}">
                <a14:useLocalDpi xmlns:a14="http://schemas.microsoft.com/office/drawing/2010/main"/>
              </a:ext>
            </a:extLst>
          </a:blip>
          <a:stretch>
            <a:fillRect/>
          </a:stretch>
        </p:blipFill>
        <p:spPr>
          <a:xfrm>
            <a:off x="0" y="381000"/>
            <a:ext cx="3657600" cy="1698683"/>
          </a:xfrm>
          <a:prstGeom prst="rect">
            <a:avLst/>
          </a:prstGeom>
        </p:spPr>
      </p:pic>
      <p:sp>
        <p:nvSpPr>
          <p:cNvPr id="18" name="Oval 17"/>
          <p:cNvSpPr/>
          <p:nvPr userDrawn="1"/>
        </p:nvSpPr>
        <p:spPr>
          <a:xfrm>
            <a:off x="0" y="2075934"/>
            <a:ext cx="9144000" cy="222420"/>
          </a:xfrm>
          <a:prstGeom prst="ellipse">
            <a:avLst/>
          </a:prstGeom>
          <a:gradFill flip="none" rotWithShape="1">
            <a:gsLst>
              <a:gs pos="23000">
                <a:schemeClr val="tx1">
                  <a:lumMod val="50000"/>
                  <a:lumOff val="50000"/>
                  <a:alpha val="76000"/>
                </a:schemeClr>
              </a:gs>
              <a:gs pos="96000">
                <a:schemeClr val="bg1">
                  <a:alpha val="7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p:cNvSpPr/>
          <p:nvPr userDrawn="1"/>
        </p:nvSpPr>
        <p:spPr>
          <a:xfrm>
            <a:off x="0" y="5138349"/>
            <a:ext cx="9144000" cy="228600"/>
          </a:xfrm>
          <a:prstGeom prst="ellipse">
            <a:avLst/>
          </a:prstGeom>
          <a:gradFill flip="none" rotWithShape="1">
            <a:gsLst>
              <a:gs pos="23000">
                <a:schemeClr val="tx1">
                  <a:lumMod val="50000"/>
                  <a:lumOff val="50000"/>
                  <a:alpha val="76000"/>
                </a:schemeClr>
              </a:gs>
              <a:gs pos="96000">
                <a:schemeClr val="bg1">
                  <a:alpha val="7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bwMode="blackWhite">
          <a:xfrm>
            <a:off x="3338111" y="2172152"/>
            <a:ext cx="5805889" cy="309624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3886200" y="2201559"/>
            <a:ext cx="4953000" cy="1981200"/>
          </a:xfrm>
          <a:prstGeom prst="rect">
            <a:avLst/>
          </a:prstGeom>
        </p:spPr>
        <p:txBody>
          <a:bodyPr anchor="ctr">
            <a:normAutofit/>
          </a:bodyPr>
          <a:lstStyle>
            <a:lvl1pPr algn="l">
              <a:defRPr sz="3200" baseline="0">
                <a:solidFill>
                  <a:schemeClr val="bg1"/>
                </a:solidFill>
                <a:latin typeface="Arial"/>
                <a:cs typeface="Aria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86200" y="4411359"/>
            <a:ext cx="4953000" cy="838200"/>
          </a:xfrm>
          <a:prstGeom prst="rect">
            <a:avLst/>
          </a:prstGeom>
        </p:spPr>
        <p:txBody>
          <a:bodyPr anchor="ctr">
            <a:normAutofit/>
          </a:bodyPr>
          <a:lstStyle>
            <a:lvl1pPr marL="0" indent="0" algn="l">
              <a:buNone/>
              <a:defRPr sz="24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3" name="Straight Connector 12"/>
          <p:cNvCxnSpPr/>
          <p:nvPr userDrawn="1"/>
        </p:nvCxnSpPr>
        <p:spPr>
          <a:xfrm flipV="1">
            <a:off x="-4011" y="4338008"/>
            <a:ext cx="9148011" cy="59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rot="5400000">
            <a:off x="2264803" y="3256505"/>
            <a:ext cx="217103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0" y="5271856"/>
            <a:ext cx="9144000" cy="15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0" y="2167355"/>
            <a:ext cx="9144000" cy="15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descr="Haystax.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2192740"/>
            <a:ext cx="3733800" cy="306506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295400"/>
            <a:ext cx="3008313" cy="1066800"/>
          </a:xfrm>
          <a:prstGeom prst="rect">
            <a:avLst/>
          </a:prstGeom>
        </p:spPr>
        <p:txBody>
          <a:bodyPr anchor="t"/>
          <a:lstStyle>
            <a:lvl1pPr algn="l">
              <a:defRPr sz="2000" b="1"/>
            </a:lvl1pPr>
          </a:lstStyle>
          <a:p>
            <a:r>
              <a:rPr lang="en-US" dirty="0" smtClean="0"/>
              <a:t>Click to edit Master title style</a:t>
            </a:r>
            <a:endParaRPr lang="en-US" dirty="0"/>
          </a:p>
        </p:txBody>
      </p:sp>
      <p:sp>
        <p:nvSpPr>
          <p:cNvPr id="4" name="Text Placeholder 3"/>
          <p:cNvSpPr>
            <a:spLocks noGrp="1"/>
          </p:cNvSpPr>
          <p:nvPr>
            <p:ph type="body" sz="half" idx="2"/>
          </p:nvPr>
        </p:nvSpPr>
        <p:spPr>
          <a:xfrm>
            <a:off x="685800" y="2362200"/>
            <a:ext cx="3008313" cy="36877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itle 1"/>
          <p:cNvSpPr txBox="1">
            <a:spLocks/>
          </p:cNvSpPr>
          <p:nvPr userDrawn="1"/>
        </p:nvSpPr>
        <p:spPr>
          <a:xfrm>
            <a:off x="252661" y="376236"/>
            <a:ext cx="8656148" cy="671379"/>
          </a:xfrm>
          <a:prstGeom prst="rect">
            <a:avLst/>
          </a:prstGeom>
        </p:spPr>
        <p:txBody>
          <a:bodyPr rIns="0" anchor="ctr">
            <a:normAutofit/>
          </a:bodyPr>
          <a:lstStyle>
            <a:lvl1pPr algn="l" defTabSz="914400" rtl="0" eaLnBrk="1" latinLnBrk="0" hangingPunct="1">
              <a:spcBef>
                <a:spcPct val="0"/>
              </a:spcBef>
              <a:buNone/>
              <a:defRPr sz="2800" b="1" kern="1200">
                <a:solidFill>
                  <a:schemeClr val="tx1"/>
                </a:solidFill>
                <a:latin typeface="Arial"/>
                <a:ea typeface="+mj-ea"/>
                <a:cs typeface="Arial"/>
              </a:defRPr>
            </a:lvl1pPr>
          </a:lstStyle>
          <a:p>
            <a:r>
              <a:rPr lang="en-US" smtClean="0"/>
              <a:t>Click to edit Master title style</a:t>
            </a:r>
            <a:endParaRPr lang="en-US" dirty="0"/>
          </a:p>
        </p:txBody>
      </p:sp>
      <p:pic>
        <p:nvPicPr>
          <p:cNvPr id="13" name="Picture 12" descr="Logo.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52400" y="5906891"/>
            <a:ext cx="1765300" cy="570109"/>
          </a:xfrm>
          <a:prstGeom prst="rect">
            <a:avLst/>
          </a:prstGeom>
        </p:spPr>
      </p:pic>
      <p:sp>
        <p:nvSpPr>
          <p:cNvPr id="14" name="Slide Number Placeholder 5"/>
          <p:cNvSpPr>
            <a:spLocks noGrp="1"/>
          </p:cNvSpPr>
          <p:nvPr>
            <p:ph type="sldNum" sz="quarter" idx="12"/>
          </p:nvPr>
        </p:nvSpPr>
        <p:spPr>
          <a:xfrm>
            <a:off x="8001000" y="6477000"/>
            <a:ext cx="1143000" cy="379900"/>
          </a:xfrm>
          <a:prstGeom prst="rect">
            <a:avLst/>
          </a:prstGeom>
        </p:spPr>
        <p:txBody>
          <a:bodyPr anchor="ctr"/>
          <a:lstStyle>
            <a:lvl1pPr algn="r">
              <a:defRPr sz="1200">
                <a:latin typeface="Calibri"/>
                <a:cs typeface="Calibri"/>
              </a:defRPr>
            </a:lvl1pPr>
          </a:lstStyle>
          <a:p>
            <a:fld id="{3045033C-8309-2A4B-9176-C0C42A7522C0}" type="slidenum">
              <a:rPr lang="en-US" smtClean="0"/>
              <a:pPr/>
              <a:t>‹#›</a:t>
            </a:fld>
            <a:endParaRPr lang="en-US" dirty="0"/>
          </a:p>
        </p:txBody>
      </p:sp>
      <p:sp>
        <p:nvSpPr>
          <p:cNvPr id="16" name="Content Placeholder 2"/>
          <p:cNvSpPr>
            <a:spLocks noGrp="1"/>
          </p:cNvSpPr>
          <p:nvPr>
            <p:ph idx="13"/>
          </p:nvPr>
        </p:nvSpPr>
        <p:spPr>
          <a:xfrm>
            <a:off x="3733801" y="1295400"/>
            <a:ext cx="4571999" cy="4754563"/>
          </a:xfrm>
          <a:prstGeom prst="rect">
            <a:avLst/>
          </a:prstGeom>
        </p:spPr>
        <p:txBody>
          <a:bodyPr>
            <a:normAutofit/>
          </a:bodyPr>
          <a:lstStyle>
            <a:lvl1pPr marL="227013" indent="-227013" algn="l">
              <a:buClrTx/>
              <a:buSzPct val="110000"/>
              <a:buFontTx/>
              <a:buBlip>
                <a:blip r:embed="rId3"/>
              </a:buBlip>
              <a:tabLst>
                <a:tab pos="227013" algn="l"/>
              </a:tabLst>
              <a:defRPr sz="2000" b="1">
                <a:solidFill>
                  <a:srgbClr val="004080"/>
                </a:solidFill>
                <a:latin typeface="Calibri" pitchFamily="34" charset="0"/>
                <a:cs typeface="Calibri" pitchFamily="34" charset="0"/>
              </a:defRPr>
            </a:lvl1pPr>
            <a:lvl2pPr marL="461963" indent="-234950" algn="l">
              <a:spcBef>
                <a:spcPts val="0"/>
              </a:spcBef>
              <a:buFont typeface="Wingdings" charset="2"/>
              <a:buChar char="§"/>
              <a:defRPr sz="1800">
                <a:solidFill>
                  <a:srgbClr val="948A54"/>
                </a:solidFill>
                <a:effectLst/>
                <a:latin typeface="Calibri" pitchFamily="34" charset="0"/>
                <a:cs typeface="Calibri" pitchFamily="34" charset="0"/>
              </a:defRPr>
            </a:lvl2pPr>
            <a:lvl3pPr marL="687388" indent="-225425" algn="l">
              <a:buClr>
                <a:srgbClr val="0080FF"/>
              </a:buClr>
              <a:buSzPct val="70000"/>
              <a:buFont typeface="Wingdings" charset="2"/>
              <a:buChar char="Ø"/>
              <a:defRPr sz="1600" i="1">
                <a:solidFill>
                  <a:srgbClr val="0080FF"/>
                </a:solidFill>
                <a:effectLst/>
                <a:latin typeface="Calibri" pitchFamily="34" charset="0"/>
                <a:cs typeface="Calibri" pitchFamily="34" charset="0"/>
              </a:defRPr>
            </a:lvl3pPr>
            <a:lvl4pPr marL="914400" indent="-227013" algn="l">
              <a:buSzPct val="60000"/>
              <a:buFont typeface="Wingdings" charset="2"/>
              <a:buChar char="q"/>
              <a:defRPr sz="1400">
                <a:solidFill>
                  <a:schemeClr val="accent6">
                    <a:lumMod val="75000"/>
                  </a:schemeClr>
                </a:solidFill>
                <a:latin typeface="Calibri" pitchFamily="34" charset="0"/>
                <a:cs typeface="Calibri" pitchFamily="34" charset="0"/>
              </a:defRPr>
            </a:lvl4pPr>
            <a:lvl5pPr marL="1143000" indent="-228600" algn="l">
              <a:buFont typeface="Arial"/>
              <a:buChar char="•"/>
              <a:defRPr sz="1200" i="1">
                <a:solidFill>
                  <a:schemeClr val="bg1">
                    <a:lumMod val="50000"/>
                  </a:schemeClr>
                </a:solidFill>
                <a:latin typeface="Calibri" pitchFamily="34" charset="0"/>
                <a:cs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27618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8001000" y="6477000"/>
            <a:ext cx="1143000" cy="379900"/>
          </a:xfrm>
          <a:prstGeom prst="rect">
            <a:avLst/>
          </a:prstGeom>
        </p:spPr>
        <p:txBody>
          <a:bodyPr anchor="ctr"/>
          <a:lstStyle>
            <a:lvl1pPr algn="r">
              <a:defRPr sz="1200">
                <a:latin typeface="Calibri"/>
                <a:cs typeface="Calibri"/>
              </a:defRPr>
            </a:lvl1pPr>
          </a:lstStyle>
          <a:p>
            <a:fld id="{3045033C-8309-2A4B-9176-C0C42A7522C0}" type="slidenum">
              <a:rPr lang="en-US" smtClean="0"/>
              <a:pPr/>
              <a:t>‹#›</a:t>
            </a:fld>
            <a:endParaRPr lang="en-US" dirty="0"/>
          </a:p>
        </p:txBody>
      </p:sp>
    </p:spTree>
    <p:extLst>
      <p:ext uri="{BB962C8B-B14F-4D97-AF65-F5344CB8AC3E}">
        <p14:creationId xmlns:p14="http://schemas.microsoft.com/office/powerpoint/2010/main" val="2622221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email">
            <a:alphaModFix amt="98000"/>
            <a:extLst>
              <a:ext uri="{28A0092B-C50C-407E-A947-70E740481C1C}">
                <a14:useLocalDpi xmlns:a14="http://schemas.microsoft.com/office/drawing/2010/main"/>
              </a:ext>
            </a:extLst>
          </a:blip>
          <a:stretch>
            <a:fillRect/>
          </a:stretch>
        </p:blipFill>
        <p:spPr>
          <a:xfrm>
            <a:off x="0" y="381000"/>
            <a:ext cx="3657600" cy="1698683"/>
          </a:xfrm>
          <a:prstGeom prst="rect">
            <a:avLst/>
          </a:prstGeom>
        </p:spPr>
      </p:pic>
      <p:sp>
        <p:nvSpPr>
          <p:cNvPr id="18" name="Oval 17"/>
          <p:cNvSpPr/>
          <p:nvPr userDrawn="1"/>
        </p:nvSpPr>
        <p:spPr>
          <a:xfrm>
            <a:off x="0" y="2075934"/>
            <a:ext cx="9144000" cy="222420"/>
          </a:xfrm>
          <a:prstGeom prst="ellipse">
            <a:avLst/>
          </a:prstGeom>
          <a:gradFill flip="none" rotWithShape="1">
            <a:gsLst>
              <a:gs pos="23000">
                <a:schemeClr val="tx1">
                  <a:lumMod val="50000"/>
                  <a:lumOff val="50000"/>
                  <a:alpha val="76000"/>
                </a:schemeClr>
              </a:gs>
              <a:gs pos="96000">
                <a:schemeClr val="bg1">
                  <a:alpha val="7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p:cNvSpPr/>
          <p:nvPr userDrawn="1"/>
        </p:nvSpPr>
        <p:spPr>
          <a:xfrm>
            <a:off x="0" y="5138349"/>
            <a:ext cx="9144000" cy="228600"/>
          </a:xfrm>
          <a:prstGeom prst="ellipse">
            <a:avLst/>
          </a:prstGeom>
          <a:gradFill flip="none" rotWithShape="1">
            <a:gsLst>
              <a:gs pos="23000">
                <a:schemeClr val="tx1">
                  <a:lumMod val="50000"/>
                  <a:lumOff val="50000"/>
                  <a:alpha val="76000"/>
                </a:schemeClr>
              </a:gs>
              <a:gs pos="96000">
                <a:schemeClr val="bg1">
                  <a:alpha val="7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bwMode="blackWhite">
          <a:xfrm>
            <a:off x="3338111" y="2172152"/>
            <a:ext cx="5805889" cy="309624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3886200" y="2201559"/>
            <a:ext cx="4953000" cy="1981200"/>
          </a:xfrm>
          <a:prstGeom prst="rect">
            <a:avLst/>
          </a:prstGeom>
        </p:spPr>
        <p:txBody>
          <a:bodyPr anchor="ctr">
            <a:normAutofit/>
          </a:bodyPr>
          <a:lstStyle>
            <a:lvl1pPr algn="l">
              <a:defRPr sz="3200" baseline="0">
                <a:solidFill>
                  <a:schemeClr val="bg1"/>
                </a:solidFill>
                <a:latin typeface="Calibri" pitchFamily="34" charset="0"/>
                <a:cs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86200" y="4411359"/>
            <a:ext cx="4953000" cy="838200"/>
          </a:xfrm>
          <a:prstGeom prst="rect">
            <a:avLst/>
          </a:prstGeom>
        </p:spPr>
        <p:txBody>
          <a:bodyPr anchor="ctr">
            <a:normAutofit/>
          </a:bodyPr>
          <a:lstStyle>
            <a:lvl1pPr marL="0" indent="0" algn="l">
              <a:buNone/>
              <a:defRPr sz="2400">
                <a:solidFill>
                  <a:schemeClr val="bg1"/>
                </a:solidFill>
                <a:latin typeface="Calibri" pitchFamily="34" charset="0"/>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3" name="Straight Connector 12"/>
          <p:cNvCxnSpPr/>
          <p:nvPr userDrawn="1"/>
        </p:nvCxnSpPr>
        <p:spPr>
          <a:xfrm flipV="1">
            <a:off x="-4011" y="4338008"/>
            <a:ext cx="9148011" cy="59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rot="5400000">
            <a:off x="2264803" y="3256505"/>
            <a:ext cx="217103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0" y="5271856"/>
            <a:ext cx="9144000" cy="15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0" y="2167355"/>
            <a:ext cx="9144000" cy="15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descr="Haystax.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2192740"/>
            <a:ext cx="3733800" cy="3065060"/>
          </a:xfrm>
          <a:prstGeom prst="rect">
            <a:avLst/>
          </a:prstGeom>
        </p:spPr>
      </p:pic>
      <p:pic>
        <p:nvPicPr>
          <p:cNvPr id="21" name="Picture 20" descr="DS_logotag.jpg"/>
          <p:cNvPicPr>
            <a:picLocks noChangeAspect="1"/>
          </p:cNvPicPr>
          <p:nvPr userDrawn="1"/>
        </p:nvPicPr>
        <p:blipFill>
          <a:blip r:embed="rId4" cstate="email">
            <a:clrChange>
              <a:clrFrom>
                <a:srgbClr val="FDFDFD"/>
              </a:clrFrom>
              <a:clrTo>
                <a:srgbClr val="FDFDFD">
                  <a:alpha val="0"/>
                </a:srgbClr>
              </a:clrTo>
            </a:clrChange>
            <a:extLst>
              <a:ext uri="{28A0092B-C50C-407E-A947-70E740481C1C}">
                <a14:useLocalDpi xmlns:a14="http://schemas.microsoft.com/office/drawing/2010/main"/>
              </a:ext>
            </a:extLst>
          </a:blip>
          <a:srcRect/>
          <a:stretch>
            <a:fillRect/>
          </a:stretch>
        </p:blipFill>
        <p:spPr>
          <a:xfrm>
            <a:off x="5181600" y="5638800"/>
            <a:ext cx="3927556" cy="463138"/>
          </a:xfrm>
          <a:prstGeom prst="rect">
            <a:avLst/>
          </a:prstGeom>
        </p:spPr>
      </p:pic>
      <p:pic>
        <p:nvPicPr>
          <p:cNvPr id="22" name="Picture 21" descr="DS_logo_white_outlines.wmf"/>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366233" y="98367"/>
            <a:ext cx="1549225" cy="195117"/>
          </a:xfrm>
          <a:prstGeom prst="rect">
            <a:avLst/>
          </a:prstGeom>
        </p:spPr>
      </p:pic>
    </p:spTree>
    <p:extLst>
      <p:ext uri="{BB962C8B-B14F-4D97-AF65-F5344CB8AC3E}">
        <p14:creationId xmlns:p14="http://schemas.microsoft.com/office/powerpoint/2010/main" val="3122179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email">
            <a:alphaModFix amt="98000"/>
            <a:extLst>
              <a:ext uri="{28A0092B-C50C-407E-A947-70E740481C1C}">
                <a14:useLocalDpi xmlns:a14="http://schemas.microsoft.com/office/drawing/2010/main"/>
              </a:ext>
            </a:extLst>
          </a:blip>
          <a:stretch>
            <a:fillRect/>
          </a:stretch>
        </p:blipFill>
        <p:spPr>
          <a:xfrm>
            <a:off x="0" y="381000"/>
            <a:ext cx="3657600" cy="1698683"/>
          </a:xfrm>
          <a:prstGeom prst="rect">
            <a:avLst/>
          </a:prstGeom>
        </p:spPr>
      </p:pic>
      <p:sp>
        <p:nvSpPr>
          <p:cNvPr id="18" name="Oval 17"/>
          <p:cNvSpPr/>
          <p:nvPr userDrawn="1"/>
        </p:nvSpPr>
        <p:spPr>
          <a:xfrm>
            <a:off x="0" y="2075934"/>
            <a:ext cx="9144000" cy="222420"/>
          </a:xfrm>
          <a:prstGeom prst="ellipse">
            <a:avLst/>
          </a:prstGeom>
          <a:gradFill flip="none" rotWithShape="1">
            <a:gsLst>
              <a:gs pos="23000">
                <a:schemeClr val="tx1">
                  <a:lumMod val="50000"/>
                  <a:lumOff val="50000"/>
                  <a:alpha val="76000"/>
                </a:schemeClr>
              </a:gs>
              <a:gs pos="96000">
                <a:schemeClr val="bg1">
                  <a:alpha val="7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p:cNvSpPr/>
          <p:nvPr userDrawn="1"/>
        </p:nvSpPr>
        <p:spPr>
          <a:xfrm>
            <a:off x="0" y="5138349"/>
            <a:ext cx="9144000" cy="228600"/>
          </a:xfrm>
          <a:prstGeom prst="ellipse">
            <a:avLst/>
          </a:prstGeom>
          <a:gradFill flip="none" rotWithShape="1">
            <a:gsLst>
              <a:gs pos="23000">
                <a:schemeClr val="tx1">
                  <a:lumMod val="50000"/>
                  <a:lumOff val="50000"/>
                  <a:alpha val="76000"/>
                </a:schemeClr>
              </a:gs>
              <a:gs pos="96000">
                <a:schemeClr val="bg1">
                  <a:alpha val="7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bwMode="blackWhite">
          <a:xfrm>
            <a:off x="3338111" y="2172152"/>
            <a:ext cx="5805889" cy="309624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3886200" y="2201559"/>
            <a:ext cx="4953000" cy="1981200"/>
          </a:xfrm>
          <a:prstGeom prst="rect">
            <a:avLst/>
          </a:prstGeom>
        </p:spPr>
        <p:txBody>
          <a:bodyPr anchor="ctr">
            <a:normAutofit/>
          </a:bodyPr>
          <a:lstStyle>
            <a:lvl1pPr algn="l">
              <a:defRPr sz="3200" baseline="0">
                <a:solidFill>
                  <a:schemeClr val="bg1"/>
                </a:solidFill>
                <a:latin typeface="Arial"/>
                <a:cs typeface="Aria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86200" y="4411359"/>
            <a:ext cx="4953000" cy="838200"/>
          </a:xfrm>
          <a:prstGeom prst="rect">
            <a:avLst/>
          </a:prstGeom>
        </p:spPr>
        <p:txBody>
          <a:bodyPr anchor="ctr">
            <a:normAutofit/>
          </a:bodyPr>
          <a:lstStyle>
            <a:lvl1pPr marL="0" indent="0" algn="l">
              <a:buNone/>
              <a:defRPr sz="24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3" name="Straight Connector 12"/>
          <p:cNvCxnSpPr/>
          <p:nvPr userDrawn="1"/>
        </p:nvCxnSpPr>
        <p:spPr>
          <a:xfrm flipV="1">
            <a:off x="-4011" y="4338008"/>
            <a:ext cx="9148011" cy="59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rot="5400000">
            <a:off x="2264803" y="3256505"/>
            <a:ext cx="217103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0" y="5271856"/>
            <a:ext cx="9144000" cy="15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0" y="2167355"/>
            <a:ext cx="9144000" cy="15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descr="Haystax.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2192740"/>
            <a:ext cx="3733800" cy="3065060"/>
          </a:xfrm>
          <a:prstGeom prst="rect">
            <a:avLst/>
          </a:prstGeom>
        </p:spPr>
      </p:pic>
    </p:spTree>
    <p:extLst>
      <p:ext uri="{BB962C8B-B14F-4D97-AF65-F5344CB8AC3E}">
        <p14:creationId xmlns:p14="http://schemas.microsoft.com/office/powerpoint/2010/main" val="2678266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descr="Logo.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52400" y="5906891"/>
            <a:ext cx="1765300" cy="570109"/>
          </a:xfrm>
          <a:prstGeom prst="rect">
            <a:avLst/>
          </a:prstGeom>
        </p:spPr>
      </p:pic>
      <p:sp>
        <p:nvSpPr>
          <p:cNvPr id="15" name="Oval 14"/>
          <p:cNvSpPr/>
          <p:nvPr userDrawn="1"/>
        </p:nvSpPr>
        <p:spPr>
          <a:xfrm>
            <a:off x="0" y="216243"/>
            <a:ext cx="9144000" cy="228600"/>
          </a:xfrm>
          <a:prstGeom prst="ellipse">
            <a:avLst/>
          </a:prstGeom>
          <a:gradFill flip="none" rotWithShape="1">
            <a:gsLst>
              <a:gs pos="23000">
                <a:schemeClr val="tx1">
                  <a:lumMod val="50000"/>
                  <a:lumOff val="50000"/>
                  <a:alpha val="76000"/>
                </a:schemeClr>
              </a:gs>
              <a:gs pos="96000">
                <a:schemeClr val="bg1">
                  <a:alpha val="7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252661" y="1143000"/>
            <a:ext cx="8656148" cy="4800600"/>
          </a:xfrm>
          <a:prstGeom prst="rect">
            <a:avLst/>
          </a:prstGeom>
        </p:spPr>
        <p:txBody>
          <a:bodyPr>
            <a:normAutofit/>
          </a:bodyPr>
          <a:lstStyle>
            <a:lvl1pPr marL="227013" indent="-227013" algn="l">
              <a:buClrTx/>
              <a:buSzPct val="110000"/>
              <a:buFontTx/>
              <a:buBlip>
                <a:blip r:embed="rId3"/>
              </a:buBlip>
              <a:tabLst>
                <a:tab pos="227013" algn="l"/>
              </a:tabLst>
              <a:defRPr sz="2000" b="1">
                <a:solidFill>
                  <a:srgbClr val="004080"/>
                </a:solidFill>
                <a:latin typeface="Calibri" pitchFamily="34" charset="0"/>
                <a:cs typeface="Calibri" pitchFamily="34" charset="0"/>
              </a:defRPr>
            </a:lvl1pPr>
            <a:lvl2pPr marL="461963" indent="-234950" algn="l">
              <a:spcBef>
                <a:spcPts val="0"/>
              </a:spcBef>
              <a:buFont typeface="Wingdings" charset="2"/>
              <a:buChar char="§"/>
              <a:defRPr sz="1800">
                <a:solidFill>
                  <a:srgbClr val="948A54"/>
                </a:solidFill>
                <a:effectLst/>
                <a:latin typeface="Calibri" pitchFamily="34" charset="0"/>
                <a:cs typeface="Calibri" pitchFamily="34" charset="0"/>
              </a:defRPr>
            </a:lvl2pPr>
            <a:lvl3pPr marL="687388" indent="-225425" algn="l">
              <a:buClr>
                <a:srgbClr val="0080FF"/>
              </a:buClr>
              <a:buSzPct val="70000"/>
              <a:buFont typeface="Wingdings" charset="2"/>
              <a:buChar char="Ø"/>
              <a:defRPr sz="1600" i="1">
                <a:solidFill>
                  <a:srgbClr val="0080FF"/>
                </a:solidFill>
                <a:effectLst/>
                <a:latin typeface="Calibri" pitchFamily="34" charset="0"/>
                <a:cs typeface="Calibri" pitchFamily="34" charset="0"/>
              </a:defRPr>
            </a:lvl3pPr>
            <a:lvl4pPr marL="914400" indent="-227013" algn="l">
              <a:buSzPct val="60000"/>
              <a:buFont typeface="Wingdings" charset="2"/>
              <a:buChar char="q"/>
              <a:defRPr sz="1400">
                <a:solidFill>
                  <a:schemeClr val="accent6">
                    <a:lumMod val="75000"/>
                  </a:schemeClr>
                </a:solidFill>
                <a:latin typeface="Calibri" pitchFamily="34" charset="0"/>
                <a:cs typeface="Calibri" pitchFamily="34" charset="0"/>
              </a:defRPr>
            </a:lvl4pPr>
            <a:lvl5pPr marL="1143000" indent="-228600" algn="l">
              <a:buFont typeface="Arial"/>
              <a:buChar char="•"/>
              <a:defRPr sz="1200" i="1">
                <a:solidFill>
                  <a:schemeClr val="bg1">
                    <a:lumMod val="50000"/>
                  </a:schemeClr>
                </a:solidFill>
                <a:latin typeface="Calibri" pitchFamily="34" charset="0"/>
                <a:cs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0" y="0"/>
            <a:ext cx="9144000" cy="376237"/>
          </a:xfrm>
          <a:prstGeom prst="rect">
            <a:avLst/>
          </a:prstGeom>
          <a:gradFill flip="none" rotWithShape="1">
            <a:gsLst>
              <a:gs pos="0">
                <a:srgbClr val="035590"/>
              </a:gs>
              <a:gs pos="0">
                <a:srgbClr val="023B66"/>
              </a:gs>
              <a:gs pos="100000">
                <a:srgbClr val="03559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0" name="Straight Connector 19"/>
          <p:cNvCxnSpPr/>
          <p:nvPr userDrawn="1"/>
        </p:nvCxnSpPr>
        <p:spPr>
          <a:xfrm>
            <a:off x="0" y="371902"/>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0" y="6479212"/>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Title 1"/>
          <p:cNvSpPr>
            <a:spLocks noGrp="1"/>
          </p:cNvSpPr>
          <p:nvPr>
            <p:ph type="title"/>
          </p:nvPr>
        </p:nvSpPr>
        <p:spPr>
          <a:xfrm>
            <a:off x="252661" y="376236"/>
            <a:ext cx="8656148" cy="671379"/>
          </a:xfrm>
          <a:prstGeom prst="rect">
            <a:avLst/>
          </a:prstGeom>
        </p:spPr>
        <p:txBody>
          <a:bodyPr rIns="0" anchor="ctr">
            <a:normAutofit/>
          </a:bodyPr>
          <a:lstStyle>
            <a:lvl1pPr algn="l">
              <a:defRPr sz="2800" b="1">
                <a:latin typeface="Arial"/>
                <a:cs typeface="Arial"/>
              </a:defRPr>
            </a:lvl1pPr>
          </a:lstStyle>
          <a:p>
            <a:r>
              <a:rPr lang="en-US" dirty="0" smtClean="0"/>
              <a:t>Click to edit Master title style</a:t>
            </a:r>
            <a:endParaRPr lang="en-US" dirty="0"/>
          </a:p>
        </p:txBody>
      </p:sp>
      <p:sp>
        <p:nvSpPr>
          <p:cNvPr id="22" name="TextBox 21"/>
          <p:cNvSpPr txBox="1"/>
          <p:nvPr userDrawn="1"/>
        </p:nvSpPr>
        <p:spPr>
          <a:xfrm>
            <a:off x="8610600" y="6493778"/>
            <a:ext cx="533400" cy="367235"/>
          </a:xfrm>
          <a:prstGeom prst="rect">
            <a:avLst/>
          </a:prstGeom>
          <a:noFill/>
        </p:spPr>
        <p:txBody>
          <a:bodyPr wrap="square" rtlCol="0" anchor="ctr">
            <a:noAutofit/>
          </a:bodyPr>
          <a:lstStyle/>
          <a:p>
            <a:pPr algn="r"/>
            <a:fld id="{D72FFE96-467C-4058-A924-D5466705FF3A}" type="slidenum">
              <a:rPr lang="en-US" sz="1200" b="1" smtClean="0">
                <a:solidFill>
                  <a:schemeClr val="tx1"/>
                </a:solidFill>
                <a:latin typeface="Calibri"/>
                <a:cs typeface="Calibri"/>
              </a:rPr>
              <a:pPr algn="r"/>
              <a:t>‹#›</a:t>
            </a:fld>
            <a:endParaRPr lang="en-US" sz="1200" b="1" dirty="0">
              <a:solidFill>
                <a:schemeClr val="tx1"/>
              </a:solidFill>
              <a:latin typeface="Calibri"/>
              <a:cs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5" name="Picture 4" descr="Logo.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52400" y="5906891"/>
            <a:ext cx="1765300" cy="570109"/>
          </a:xfrm>
          <a:prstGeom prst="rect">
            <a:avLst/>
          </a:prstGeom>
        </p:spPr>
      </p:pic>
      <p:sp>
        <p:nvSpPr>
          <p:cNvPr id="15" name="Oval 14"/>
          <p:cNvSpPr/>
          <p:nvPr userDrawn="1"/>
        </p:nvSpPr>
        <p:spPr>
          <a:xfrm>
            <a:off x="0" y="216243"/>
            <a:ext cx="9144000" cy="228600"/>
          </a:xfrm>
          <a:prstGeom prst="ellipse">
            <a:avLst/>
          </a:prstGeom>
          <a:gradFill flip="none" rotWithShape="1">
            <a:gsLst>
              <a:gs pos="23000">
                <a:schemeClr val="tx1">
                  <a:lumMod val="50000"/>
                  <a:lumOff val="50000"/>
                  <a:alpha val="76000"/>
                </a:schemeClr>
              </a:gs>
              <a:gs pos="96000">
                <a:schemeClr val="bg1">
                  <a:alpha val="7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0"/>
            <a:ext cx="9144000" cy="376237"/>
          </a:xfrm>
          <a:prstGeom prst="rect">
            <a:avLst/>
          </a:prstGeom>
          <a:gradFill flip="none" rotWithShape="1">
            <a:gsLst>
              <a:gs pos="0">
                <a:srgbClr val="035590"/>
              </a:gs>
              <a:gs pos="0">
                <a:srgbClr val="023B66"/>
              </a:gs>
              <a:gs pos="100000">
                <a:srgbClr val="03559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0" name="Straight Connector 19"/>
          <p:cNvCxnSpPr/>
          <p:nvPr userDrawn="1"/>
        </p:nvCxnSpPr>
        <p:spPr>
          <a:xfrm>
            <a:off x="0" y="371902"/>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0" y="6479212"/>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Title 1"/>
          <p:cNvSpPr>
            <a:spLocks noGrp="1"/>
          </p:cNvSpPr>
          <p:nvPr>
            <p:ph type="title"/>
          </p:nvPr>
        </p:nvSpPr>
        <p:spPr>
          <a:xfrm>
            <a:off x="252661" y="376236"/>
            <a:ext cx="8656148" cy="671379"/>
          </a:xfrm>
          <a:prstGeom prst="rect">
            <a:avLst/>
          </a:prstGeom>
        </p:spPr>
        <p:txBody>
          <a:bodyPr rIns="0" anchor="ctr">
            <a:normAutofit/>
          </a:bodyPr>
          <a:lstStyle>
            <a:lvl1pPr algn="l">
              <a:defRPr sz="2800" b="1">
                <a:latin typeface="Arial"/>
                <a:cs typeface="Arial"/>
              </a:defRPr>
            </a:lvl1pPr>
          </a:lstStyle>
          <a:p>
            <a:r>
              <a:rPr lang="en-US" dirty="0" smtClean="0"/>
              <a:t>Click to edit Master title style</a:t>
            </a:r>
            <a:endParaRPr lang="en-US" dirty="0"/>
          </a:p>
        </p:txBody>
      </p:sp>
      <p:sp>
        <p:nvSpPr>
          <p:cNvPr id="22" name="TextBox 21"/>
          <p:cNvSpPr txBox="1"/>
          <p:nvPr userDrawn="1"/>
        </p:nvSpPr>
        <p:spPr>
          <a:xfrm>
            <a:off x="7086600" y="6493778"/>
            <a:ext cx="2057400" cy="367235"/>
          </a:xfrm>
          <a:prstGeom prst="rect">
            <a:avLst/>
          </a:prstGeom>
          <a:noFill/>
        </p:spPr>
        <p:txBody>
          <a:bodyPr wrap="square" rtlCol="0" anchor="ctr">
            <a:noAutofit/>
          </a:bodyPr>
          <a:lstStyle/>
          <a:p>
            <a:pPr algn="r"/>
            <a:fld id="{D72FFE96-467C-4058-A924-D5466705FF3A}" type="slidenum">
              <a:rPr lang="en-US" sz="1200" b="1" smtClean="0">
                <a:solidFill>
                  <a:schemeClr val="tx1"/>
                </a:solidFill>
                <a:latin typeface="Calibri" pitchFamily="34" charset="0"/>
                <a:cs typeface="Calibri" pitchFamily="34" charset="0"/>
              </a:rPr>
              <a:pPr algn="r"/>
              <a:t>‹#›</a:t>
            </a:fld>
            <a:endParaRPr lang="en-US" sz="1200" b="1" dirty="0">
              <a:solidFill>
                <a:schemeClr val="tx1"/>
              </a:solidFill>
              <a:latin typeface="Calibri" pitchFamily="34" charset="0"/>
              <a:cs typeface="Calibri" pitchFamily="34" charset="0"/>
            </a:endParaRPr>
          </a:p>
        </p:txBody>
      </p:sp>
    </p:spTree>
    <p:extLst>
      <p:ext uri="{BB962C8B-B14F-4D97-AF65-F5344CB8AC3E}">
        <p14:creationId xmlns:p14="http://schemas.microsoft.com/office/powerpoint/2010/main" val="652688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2400" y="5486100"/>
            <a:ext cx="2133600" cy="990900"/>
          </a:xfrm>
          <a:prstGeom prst="rect">
            <a:avLst/>
          </a:prstGeom>
        </p:spPr>
      </p:pic>
      <p:sp>
        <p:nvSpPr>
          <p:cNvPr id="2" name="Title 1"/>
          <p:cNvSpPr>
            <a:spLocks noGrp="1"/>
          </p:cNvSpPr>
          <p:nvPr>
            <p:ph type="title"/>
          </p:nvPr>
        </p:nvSpPr>
        <p:spPr>
          <a:xfrm>
            <a:off x="685800" y="2590800"/>
            <a:ext cx="7772400" cy="1362075"/>
          </a:xfrm>
          <a:prstGeom prst="rect">
            <a:avLst/>
          </a:prstGeom>
        </p:spPr>
        <p:txBody>
          <a:bodyPr anchor="t"/>
          <a:lstStyle>
            <a:lvl1pPr algn="l">
              <a:defRPr sz="3200" b="1" cap="all">
                <a:latin typeface="Arial"/>
                <a:cs typeface="Aria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3986213"/>
            <a:ext cx="7772400" cy="1500187"/>
          </a:xfrm>
          <a:prstGeom prst="rect">
            <a:avLst/>
          </a:prstGeom>
        </p:spPr>
        <p:txBody>
          <a:bodyPr anchor="t"/>
          <a:lstStyle>
            <a:lvl1pPr marL="0" indent="0">
              <a:buNone/>
              <a:defRPr sz="2400">
                <a:latin typeface="Arial"/>
                <a:cs typeface="Aria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Footer Placeholder 4"/>
          <p:cNvSpPr>
            <a:spLocks noGrp="1"/>
          </p:cNvSpPr>
          <p:nvPr>
            <p:ph type="ftr" sz="quarter" idx="11"/>
          </p:nvPr>
        </p:nvSpPr>
        <p:spPr>
          <a:xfrm>
            <a:off x="3124200" y="5924550"/>
            <a:ext cx="2895600" cy="476250"/>
          </a:xfrm>
          <a:prstGeom prst="rect">
            <a:avLst/>
          </a:prstGeo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8001000" y="6553200"/>
            <a:ext cx="1143000" cy="303700"/>
          </a:xfrm>
          <a:prstGeom prst="rect">
            <a:avLst/>
          </a:prstGeom>
        </p:spPr>
        <p:txBody>
          <a:bodyPr/>
          <a:lstStyle>
            <a:lvl1pPr algn="r">
              <a:defRPr sz="1200">
                <a:latin typeface="Calibri"/>
                <a:cs typeface="Calibri"/>
              </a:defRPr>
            </a:lvl1pPr>
          </a:lstStyle>
          <a:p>
            <a:fld id="{3045033C-8309-2A4B-9176-C0C42A7522C0}" type="slidenum">
              <a:rPr lang="en-US" smtClean="0"/>
              <a:pPr/>
              <a:t>‹#›</a:t>
            </a:fld>
            <a:endParaRPr lang="en-US" dirty="0"/>
          </a:p>
        </p:txBody>
      </p:sp>
      <p:pic>
        <p:nvPicPr>
          <p:cNvPr id="8" name="Picture 7"/>
          <p:cNvPicPr>
            <a:picLocks noChangeAspect="1"/>
          </p:cNvPicPr>
          <p:nvPr userDrawn="1"/>
        </p:nvPicPr>
        <p:blipFill>
          <a:blip r:embed="rId3" cstate="email">
            <a:alphaModFix amt="30000"/>
            <a:extLst>
              <a:ext uri="{28A0092B-C50C-407E-A947-70E740481C1C}">
                <a14:useLocalDpi xmlns:a14="http://schemas.microsoft.com/office/drawing/2010/main"/>
              </a:ext>
            </a:extLst>
          </a:blip>
          <a:stretch>
            <a:fillRect/>
          </a:stretch>
        </p:blipFill>
        <p:spPr>
          <a:xfrm>
            <a:off x="7239000" y="762000"/>
            <a:ext cx="1463963" cy="1447800"/>
          </a:xfrm>
          <a:prstGeom prst="rect">
            <a:avLst/>
          </a:prstGeom>
        </p:spPr>
      </p:pic>
    </p:spTree>
    <p:extLst>
      <p:ext uri="{BB962C8B-B14F-4D97-AF65-F5344CB8AC3E}">
        <p14:creationId xmlns:p14="http://schemas.microsoft.com/office/powerpoint/2010/main" val="112263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5" name="Title 1"/>
          <p:cNvSpPr>
            <a:spLocks noGrp="1"/>
          </p:cNvSpPr>
          <p:nvPr>
            <p:ph type="title"/>
          </p:nvPr>
        </p:nvSpPr>
        <p:spPr>
          <a:xfrm>
            <a:off x="252661" y="376236"/>
            <a:ext cx="8656148" cy="671379"/>
          </a:xfrm>
          <a:prstGeom prst="rect">
            <a:avLst/>
          </a:prstGeom>
        </p:spPr>
        <p:txBody>
          <a:bodyPr rIns="0" anchor="ctr">
            <a:normAutofit/>
          </a:bodyPr>
          <a:lstStyle>
            <a:lvl1pPr algn="l">
              <a:defRPr sz="2800" b="1">
                <a:latin typeface="Arial"/>
                <a:cs typeface="Arial"/>
              </a:defRPr>
            </a:lvl1pPr>
          </a:lstStyle>
          <a:p>
            <a:r>
              <a:rPr lang="en-US" dirty="0" smtClean="0"/>
              <a:t>Click to edit Master title style</a:t>
            </a:r>
            <a:endParaRPr lang="en-US" dirty="0"/>
          </a:p>
        </p:txBody>
      </p:sp>
      <p:pic>
        <p:nvPicPr>
          <p:cNvPr id="18" name="Picture 17" descr="Logo.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52400" y="5906891"/>
            <a:ext cx="1765300" cy="570109"/>
          </a:xfrm>
          <a:prstGeom prst="rect">
            <a:avLst/>
          </a:prstGeom>
        </p:spPr>
      </p:pic>
      <p:sp>
        <p:nvSpPr>
          <p:cNvPr id="19" name="Slide Number Placeholder 5"/>
          <p:cNvSpPr>
            <a:spLocks noGrp="1"/>
          </p:cNvSpPr>
          <p:nvPr>
            <p:ph type="sldNum" sz="quarter" idx="12"/>
          </p:nvPr>
        </p:nvSpPr>
        <p:spPr>
          <a:xfrm>
            <a:off x="8001000" y="6477000"/>
            <a:ext cx="1143000" cy="379900"/>
          </a:xfrm>
          <a:prstGeom prst="rect">
            <a:avLst/>
          </a:prstGeom>
        </p:spPr>
        <p:txBody>
          <a:bodyPr anchor="ctr"/>
          <a:lstStyle>
            <a:lvl1pPr algn="r">
              <a:defRPr sz="1200">
                <a:latin typeface="Calibri"/>
                <a:cs typeface="Calibri"/>
              </a:defRPr>
            </a:lvl1pPr>
          </a:lstStyle>
          <a:p>
            <a:fld id="{3045033C-8309-2A4B-9176-C0C42A7522C0}" type="slidenum">
              <a:rPr lang="en-US" smtClean="0"/>
              <a:pPr/>
              <a:t>‹#›</a:t>
            </a:fld>
            <a:endParaRPr lang="en-US" dirty="0"/>
          </a:p>
        </p:txBody>
      </p:sp>
      <p:sp>
        <p:nvSpPr>
          <p:cNvPr id="21" name="Content Placeholder 2"/>
          <p:cNvSpPr>
            <a:spLocks noGrp="1"/>
          </p:cNvSpPr>
          <p:nvPr>
            <p:ph idx="1"/>
          </p:nvPr>
        </p:nvSpPr>
        <p:spPr>
          <a:xfrm>
            <a:off x="252661" y="1219200"/>
            <a:ext cx="4243139" cy="4724400"/>
          </a:xfrm>
          <a:prstGeom prst="rect">
            <a:avLst/>
          </a:prstGeom>
        </p:spPr>
        <p:txBody>
          <a:bodyPr>
            <a:normAutofit/>
          </a:bodyPr>
          <a:lstStyle>
            <a:lvl1pPr marL="227013" indent="-227013" algn="l">
              <a:buClrTx/>
              <a:buSzPct val="110000"/>
              <a:buFontTx/>
              <a:buBlip>
                <a:blip r:embed="rId3"/>
              </a:buBlip>
              <a:tabLst>
                <a:tab pos="227013" algn="l"/>
              </a:tabLst>
              <a:defRPr sz="2000" b="1">
                <a:solidFill>
                  <a:srgbClr val="004080"/>
                </a:solidFill>
                <a:latin typeface="Calibri" pitchFamily="34" charset="0"/>
                <a:cs typeface="Calibri" pitchFamily="34" charset="0"/>
              </a:defRPr>
            </a:lvl1pPr>
            <a:lvl2pPr marL="461963" indent="-234950" algn="l">
              <a:spcBef>
                <a:spcPts val="0"/>
              </a:spcBef>
              <a:buFont typeface="Wingdings" charset="2"/>
              <a:buChar char="§"/>
              <a:defRPr sz="1800">
                <a:solidFill>
                  <a:srgbClr val="948A54"/>
                </a:solidFill>
                <a:effectLst/>
                <a:latin typeface="Calibri" pitchFamily="34" charset="0"/>
                <a:cs typeface="Calibri" pitchFamily="34" charset="0"/>
              </a:defRPr>
            </a:lvl2pPr>
            <a:lvl3pPr marL="687388" indent="-225425" algn="l">
              <a:buClr>
                <a:srgbClr val="0080FF"/>
              </a:buClr>
              <a:buSzPct val="70000"/>
              <a:buFont typeface="Wingdings" charset="2"/>
              <a:buChar char="Ø"/>
              <a:defRPr sz="1600" i="1">
                <a:solidFill>
                  <a:srgbClr val="0080FF"/>
                </a:solidFill>
                <a:effectLst/>
                <a:latin typeface="Calibri" pitchFamily="34" charset="0"/>
                <a:cs typeface="Calibri" pitchFamily="34" charset="0"/>
              </a:defRPr>
            </a:lvl3pPr>
            <a:lvl4pPr marL="914400" indent="-227013" algn="l">
              <a:buSzPct val="60000"/>
              <a:buFont typeface="Wingdings" charset="2"/>
              <a:buChar char="q"/>
              <a:defRPr sz="1400">
                <a:solidFill>
                  <a:schemeClr val="accent6">
                    <a:lumMod val="75000"/>
                  </a:schemeClr>
                </a:solidFill>
                <a:latin typeface="Calibri" pitchFamily="34" charset="0"/>
                <a:cs typeface="Calibri" pitchFamily="34" charset="0"/>
              </a:defRPr>
            </a:lvl4pPr>
            <a:lvl5pPr marL="1143000" indent="-228600" algn="l">
              <a:buFont typeface="Arial"/>
              <a:buChar char="•"/>
              <a:defRPr sz="1200" i="1">
                <a:solidFill>
                  <a:schemeClr val="bg1">
                    <a:lumMod val="50000"/>
                  </a:schemeClr>
                </a:solidFill>
                <a:latin typeface="Calibri" pitchFamily="34" charset="0"/>
                <a:cs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ontent Placeholder 2"/>
          <p:cNvSpPr>
            <a:spLocks noGrp="1"/>
          </p:cNvSpPr>
          <p:nvPr>
            <p:ph idx="13"/>
          </p:nvPr>
        </p:nvSpPr>
        <p:spPr>
          <a:xfrm>
            <a:off x="4672261" y="1219200"/>
            <a:ext cx="4243139" cy="4724400"/>
          </a:xfrm>
          <a:prstGeom prst="rect">
            <a:avLst/>
          </a:prstGeom>
        </p:spPr>
        <p:txBody>
          <a:bodyPr>
            <a:normAutofit/>
          </a:bodyPr>
          <a:lstStyle>
            <a:lvl1pPr marL="227013" indent="-227013" algn="l">
              <a:buClrTx/>
              <a:buSzPct val="110000"/>
              <a:buFontTx/>
              <a:buBlip>
                <a:blip r:embed="rId3"/>
              </a:buBlip>
              <a:tabLst>
                <a:tab pos="227013" algn="l"/>
              </a:tabLst>
              <a:defRPr sz="2000" b="1">
                <a:solidFill>
                  <a:srgbClr val="004080"/>
                </a:solidFill>
                <a:latin typeface="Calibri" pitchFamily="34" charset="0"/>
                <a:cs typeface="Calibri" pitchFamily="34" charset="0"/>
              </a:defRPr>
            </a:lvl1pPr>
            <a:lvl2pPr marL="461963" indent="-234950" algn="l">
              <a:spcBef>
                <a:spcPts val="0"/>
              </a:spcBef>
              <a:buFont typeface="Wingdings" charset="2"/>
              <a:buChar char="§"/>
              <a:defRPr sz="1800">
                <a:solidFill>
                  <a:srgbClr val="948A54"/>
                </a:solidFill>
                <a:effectLst/>
                <a:latin typeface="Calibri" pitchFamily="34" charset="0"/>
                <a:cs typeface="Calibri" pitchFamily="34" charset="0"/>
              </a:defRPr>
            </a:lvl2pPr>
            <a:lvl3pPr marL="687388" indent="-225425" algn="l">
              <a:buClr>
                <a:srgbClr val="0080FF"/>
              </a:buClr>
              <a:buSzPct val="70000"/>
              <a:buFont typeface="Wingdings" charset="2"/>
              <a:buChar char="Ø"/>
              <a:defRPr sz="1600" i="1">
                <a:solidFill>
                  <a:srgbClr val="0080FF"/>
                </a:solidFill>
                <a:effectLst/>
                <a:latin typeface="Calibri" pitchFamily="34" charset="0"/>
                <a:cs typeface="Calibri" pitchFamily="34" charset="0"/>
              </a:defRPr>
            </a:lvl3pPr>
            <a:lvl4pPr marL="914400" indent="-227013" algn="l">
              <a:buSzPct val="60000"/>
              <a:buFont typeface="Wingdings" charset="2"/>
              <a:buChar char="q"/>
              <a:defRPr sz="1400">
                <a:solidFill>
                  <a:schemeClr val="accent6">
                    <a:lumMod val="75000"/>
                  </a:schemeClr>
                </a:solidFill>
                <a:latin typeface="Calibri" pitchFamily="34" charset="0"/>
                <a:cs typeface="Calibri" pitchFamily="34" charset="0"/>
              </a:defRPr>
            </a:lvl4pPr>
            <a:lvl5pPr marL="1143000" indent="-228600" algn="l">
              <a:buFont typeface="Arial"/>
              <a:buChar char="•"/>
              <a:defRPr sz="1200" i="1">
                <a:solidFill>
                  <a:schemeClr val="bg1">
                    <a:lumMod val="50000"/>
                  </a:schemeClr>
                </a:solidFill>
                <a:latin typeface="Calibri" pitchFamily="34" charset="0"/>
                <a:cs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4825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5400000">
            <a:off x="-571350" y="952351"/>
            <a:ext cx="2133600" cy="990900"/>
          </a:xfrm>
          <a:prstGeom prst="rect">
            <a:avLst/>
          </a:prstGeom>
        </p:spPr>
      </p:pic>
      <p:sp>
        <p:nvSpPr>
          <p:cNvPr id="8" name="Title 1"/>
          <p:cNvSpPr txBox="1">
            <a:spLocks/>
          </p:cNvSpPr>
          <p:nvPr userDrawn="1"/>
        </p:nvSpPr>
        <p:spPr>
          <a:xfrm rot="5400000">
            <a:off x="6009634" y="2809236"/>
            <a:ext cx="5292552" cy="671379"/>
          </a:xfrm>
          <a:prstGeom prst="rect">
            <a:avLst/>
          </a:prstGeom>
        </p:spPr>
        <p:txBody>
          <a:bodyPr rIns="0" anchor="ctr">
            <a:normAutofit/>
          </a:bodyPr>
          <a:lstStyle>
            <a:lvl1pPr algn="l" defTabSz="914400" rtl="0" eaLnBrk="1" latinLnBrk="0" hangingPunct="1">
              <a:spcBef>
                <a:spcPct val="0"/>
              </a:spcBef>
              <a:buNone/>
              <a:defRPr sz="2800" b="1" kern="1200">
                <a:solidFill>
                  <a:schemeClr val="tx1"/>
                </a:solidFill>
                <a:latin typeface="Arial"/>
                <a:ea typeface="+mj-ea"/>
                <a:cs typeface="Arial"/>
              </a:defRPr>
            </a:lvl1pPr>
          </a:lstStyle>
          <a:p>
            <a:r>
              <a:rPr lang="en-US" dirty="0" smtClean="0"/>
              <a:t>Click to edit Master title style</a:t>
            </a:r>
            <a:endParaRPr lang="en-US" dirty="0"/>
          </a:p>
        </p:txBody>
      </p:sp>
      <p:sp>
        <p:nvSpPr>
          <p:cNvPr id="10" name="Rectangle 9"/>
          <p:cNvSpPr/>
          <p:nvPr userDrawn="1"/>
        </p:nvSpPr>
        <p:spPr>
          <a:xfrm rot="5400000">
            <a:off x="5294929" y="3389931"/>
            <a:ext cx="5823622" cy="45719"/>
          </a:xfrm>
          <a:prstGeom prst="rect">
            <a:avLst/>
          </a:prstGeom>
          <a:gradFill flip="none" rotWithShape="1">
            <a:gsLst>
              <a:gs pos="52000">
                <a:srgbClr val="2C5D98"/>
              </a:gs>
              <a:gs pos="100000">
                <a:srgbClr val="FFFFFF"/>
              </a:gs>
              <a:gs pos="99000">
                <a:srgbClr val="FFD12F"/>
              </a:gs>
              <a:gs pos="0">
                <a:srgbClr val="FFD12F"/>
              </a:gs>
            </a:gsLst>
            <a:lin ang="2106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ontent Placeholder 2"/>
          <p:cNvSpPr>
            <a:spLocks noGrp="1"/>
          </p:cNvSpPr>
          <p:nvPr>
            <p:ph idx="1"/>
          </p:nvPr>
        </p:nvSpPr>
        <p:spPr>
          <a:xfrm rot="5400000">
            <a:off x="1562099" y="-190498"/>
            <a:ext cx="5791201" cy="7239000"/>
          </a:xfrm>
          <a:prstGeom prst="rect">
            <a:avLst/>
          </a:prstGeom>
        </p:spPr>
        <p:txBody>
          <a:bodyPr>
            <a:normAutofit/>
          </a:bodyPr>
          <a:lstStyle>
            <a:lvl1pPr marL="227013" indent="-227013" algn="l">
              <a:buClrTx/>
              <a:buSzPct val="110000"/>
              <a:buFontTx/>
              <a:buBlip>
                <a:blip r:embed="rId3"/>
              </a:buBlip>
              <a:tabLst>
                <a:tab pos="227013" algn="l"/>
              </a:tabLst>
              <a:defRPr sz="2000" b="1">
                <a:solidFill>
                  <a:srgbClr val="004080"/>
                </a:solidFill>
                <a:latin typeface="Calibri" pitchFamily="34" charset="0"/>
                <a:cs typeface="Calibri" pitchFamily="34" charset="0"/>
              </a:defRPr>
            </a:lvl1pPr>
            <a:lvl2pPr marL="461963" indent="-234950" algn="l">
              <a:spcBef>
                <a:spcPts val="0"/>
              </a:spcBef>
              <a:buFont typeface="Wingdings" charset="2"/>
              <a:buChar char="§"/>
              <a:defRPr sz="1800">
                <a:solidFill>
                  <a:srgbClr val="948A54"/>
                </a:solidFill>
                <a:effectLst/>
                <a:latin typeface="Calibri" pitchFamily="34" charset="0"/>
                <a:cs typeface="Calibri" pitchFamily="34" charset="0"/>
              </a:defRPr>
            </a:lvl2pPr>
            <a:lvl3pPr marL="687388" indent="-225425" algn="l">
              <a:buClr>
                <a:srgbClr val="0080FF"/>
              </a:buClr>
              <a:buSzPct val="70000"/>
              <a:buFont typeface="Wingdings" charset="2"/>
              <a:buChar char="Ø"/>
              <a:defRPr sz="1600" i="1">
                <a:solidFill>
                  <a:srgbClr val="0080FF"/>
                </a:solidFill>
                <a:effectLst/>
                <a:latin typeface="Calibri" pitchFamily="34" charset="0"/>
                <a:cs typeface="Calibri" pitchFamily="34" charset="0"/>
              </a:defRPr>
            </a:lvl3pPr>
            <a:lvl4pPr marL="914400" indent="-227013" algn="l">
              <a:buSzPct val="60000"/>
              <a:buFont typeface="Wingdings" charset="2"/>
              <a:buChar char="q"/>
              <a:defRPr sz="1400">
                <a:solidFill>
                  <a:schemeClr val="accent6">
                    <a:lumMod val="75000"/>
                  </a:schemeClr>
                </a:solidFill>
                <a:latin typeface="Calibri" pitchFamily="34" charset="0"/>
                <a:cs typeface="Calibri" pitchFamily="34" charset="0"/>
              </a:defRPr>
            </a:lvl4pPr>
            <a:lvl5pPr marL="1143000" indent="-228600" algn="l">
              <a:buFont typeface="Arial"/>
              <a:buChar char="•"/>
              <a:defRPr sz="1200" i="1">
                <a:solidFill>
                  <a:schemeClr val="bg1">
                    <a:lumMod val="50000"/>
                  </a:schemeClr>
                </a:solidFill>
                <a:latin typeface="Calibri" pitchFamily="34" charset="0"/>
                <a:cs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5"/>
          <p:cNvSpPr>
            <a:spLocks noGrp="1"/>
          </p:cNvSpPr>
          <p:nvPr>
            <p:ph type="sldNum" sz="quarter" idx="12"/>
          </p:nvPr>
        </p:nvSpPr>
        <p:spPr>
          <a:xfrm rot="5400000">
            <a:off x="-76750" y="6401350"/>
            <a:ext cx="533400" cy="379900"/>
          </a:xfrm>
          <a:prstGeom prst="rect">
            <a:avLst/>
          </a:prstGeom>
        </p:spPr>
        <p:txBody>
          <a:bodyPr anchor="ctr"/>
          <a:lstStyle>
            <a:lvl1pPr algn="r">
              <a:defRPr sz="1200">
                <a:latin typeface="Calibri"/>
                <a:cs typeface="Calibri"/>
              </a:defRPr>
            </a:lvl1pPr>
          </a:lstStyle>
          <a:p>
            <a:fld id="{3045033C-8309-2A4B-9176-C0C42A7522C0}" type="slidenum">
              <a:rPr lang="en-US" smtClean="0"/>
              <a:pPr/>
              <a:t>‹#›</a:t>
            </a:fld>
            <a:endParaRPr lang="en-US" dirty="0"/>
          </a:p>
        </p:txBody>
      </p:sp>
    </p:spTree>
    <p:extLst>
      <p:ext uri="{BB962C8B-B14F-4D97-AF65-F5344CB8AC3E}">
        <p14:creationId xmlns:p14="http://schemas.microsoft.com/office/powerpoint/2010/main" val="3257844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3" name="Picture 12" descr="Logo.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52400" y="5906891"/>
            <a:ext cx="1765300" cy="570109"/>
          </a:xfrm>
          <a:prstGeom prst="rect">
            <a:avLst/>
          </a:prstGeom>
        </p:spPr>
      </p:pic>
      <p:sp>
        <p:nvSpPr>
          <p:cNvPr id="2" name="Title 1"/>
          <p:cNvSpPr>
            <a:spLocks noGrp="1"/>
          </p:cNvSpPr>
          <p:nvPr>
            <p:ph type="title"/>
          </p:nvPr>
        </p:nvSpPr>
        <p:spPr>
          <a:xfrm>
            <a:off x="381000" y="4800600"/>
            <a:ext cx="8229600" cy="566738"/>
          </a:xfrm>
          <a:prstGeom prst="rect">
            <a:avLst/>
          </a:prstGeom>
        </p:spPr>
        <p:txBody>
          <a:bodyPr anchor="ctr"/>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381000" y="1295399"/>
            <a:ext cx="8229600" cy="34321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381000" y="5367338"/>
            <a:ext cx="8229600" cy="576262"/>
          </a:xfrm>
          <a:prstGeom prst="rect">
            <a:avLst/>
          </a:prstGeo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0" name="Title 1"/>
          <p:cNvSpPr txBox="1">
            <a:spLocks/>
          </p:cNvSpPr>
          <p:nvPr userDrawn="1"/>
        </p:nvSpPr>
        <p:spPr>
          <a:xfrm>
            <a:off x="252661" y="376236"/>
            <a:ext cx="8656148" cy="671379"/>
          </a:xfrm>
          <a:prstGeom prst="rect">
            <a:avLst/>
          </a:prstGeom>
        </p:spPr>
        <p:txBody>
          <a:bodyPr rIns="0" anchor="ctr">
            <a:normAutofit/>
          </a:bodyPr>
          <a:lstStyle>
            <a:lvl1pPr algn="l" defTabSz="914400" rtl="0" eaLnBrk="1" latinLnBrk="0" hangingPunct="1">
              <a:spcBef>
                <a:spcPct val="0"/>
              </a:spcBef>
              <a:buNone/>
              <a:defRPr sz="2800" b="1" kern="1200">
                <a:solidFill>
                  <a:schemeClr val="tx1"/>
                </a:solidFill>
                <a:latin typeface="Arial"/>
                <a:ea typeface="+mj-ea"/>
                <a:cs typeface="Arial"/>
              </a:defRPr>
            </a:lvl1pPr>
          </a:lstStyle>
          <a:p>
            <a:r>
              <a:rPr lang="en-US" smtClean="0"/>
              <a:t>Click to edit Master title style</a:t>
            </a:r>
            <a:endParaRPr lang="en-US" dirty="0"/>
          </a:p>
        </p:txBody>
      </p:sp>
      <p:sp>
        <p:nvSpPr>
          <p:cNvPr id="14" name="Slide Number Placeholder 5"/>
          <p:cNvSpPr>
            <a:spLocks noGrp="1"/>
          </p:cNvSpPr>
          <p:nvPr>
            <p:ph type="sldNum" sz="quarter" idx="12"/>
          </p:nvPr>
        </p:nvSpPr>
        <p:spPr>
          <a:xfrm>
            <a:off x="8001000" y="6477000"/>
            <a:ext cx="1143000" cy="379900"/>
          </a:xfrm>
          <a:prstGeom prst="rect">
            <a:avLst/>
          </a:prstGeom>
        </p:spPr>
        <p:txBody>
          <a:bodyPr anchor="ctr"/>
          <a:lstStyle>
            <a:lvl1pPr algn="r">
              <a:defRPr sz="1200">
                <a:latin typeface="Calibri"/>
                <a:cs typeface="Calibri"/>
              </a:defRPr>
            </a:lvl1pPr>
          </a:lstStyle>
          <a:p>
            <a:fld id="{3045033C-8309-2A4B-9176-C0C42A7522C0}" type="slidenum">
              <a:rPr lang="en-US" smtClean="0"/>
              <a:pPr/>
              <a:t>‹#›</a:t>
            </a:fld>
            <a:endParaRPr lang="en-US" dirty="0"/>
          </a:p>
        </p:txBody>
      </p:sp>
    </p:spTree>
    <p:extLst>
      <p:ext uri="{BB962C8B-B14F-4D97-AF65-F5344CB8AC3E}">
        <p14:creationId xmlns:p14="http://schemas.microsoft.com/office/powerpoint/2010/main" val="4087877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0"/>
            <a:ext cx="9144000" cy="376237"/>
          </a:xfrm>
          <a:prstGeom prst="rect">
            <a:avLst/>
          </a:prstGeom>
          <a:gradFill flip="none" rotWithShape="1">
            <a:gsLst>
              <a:gs pos="0">
                <a:srgbClr val="035590"/>
              </a:gs>
              <a:gs pos="0">
                <a:srgbClr val="023B66"/>
              </a:gs>
              <a:gs pos="100000">
                <a:srgbClr val="03559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0" y="6481482"/>
            <a:ext cx="9144000" cy="376518"/>
          </a:xfrm>
          <a:prstGeom prst="rect">
            <a:avLst/>
          </a:prstGeom>
          <a:gradFill flip="none" rotWithShape="1">
            <a:gsLst>
              <a:gs pos="0">
                <a:srgbClr val="DDB42B"/>
              </a:gs>
              <a:gs pos="100000">
                <a:srgbClr val="FFFFFF"/>
              </a:gs>
              <a:gs pos="99000">
                <a:srgbClr val="FFD12F"/>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62" r:id="rId3"/>
    <p:sldLayoutId id="2147483650" r:id="rId4"/>
    <p:sldLayoutId id="2147483661" r:id="rId5"/>
    <p:sldLayoutId id="2147483653" r:id="rId6"/>
    <p:sldLayoutId id="2147483654" r:id="rId7"/>
    <p:sldLayoutId id="2147483655" r:id="rId8"/>
    <p:sldLayoutId id="2147483656" r:id="rId9"/>
    <p:sldLayoutId id="2147483657" r:id="rId10"/>
    <p:sldLayoutId id="214748366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6.emf"/><Relationship Id="rId5" Type="http://schemas.openxmlformats.org/officeDocument/2006/relationships/customXml" Target="../ink/ink2.xml"/><Relationship Id="rId4" Type="http://schemas.openxmlformats.org/officeDocument/2006/relationships/image" Target="../media/image15.emf"/></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7" Type="http://schemas.openxmlformats.org/officeDocument/2006/relationships/image" Target="../media/image20.emf"/><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customXml" Target="../ink/ink5.xml"/><Relationship Id="rId5" Type="http://schemas.openxmlformats.org/officeDocument/2006/relationships/image" Target="../media/image19.emf"/><Relationship Id="rId4" Type="http://schemas.openxmlformats.org/officeDocument/2006/relationships/customXml" Target="../ink/ink4.xml"/></Relationships>
</file>

<file path=ppt/slides/_rels/slide18.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customXml" Target="../ink/ink11.xml"/><Relationship Id="rId3" Type="http://schemas.openxmlformats.org/officeDocument/2006/relationships/customXml" Target="../ink/ink6.xml"/><Relationship Id="rId7" Type="http://schemas.openxmlformats.org/officeDocument/2006/relationships/customXml" Target="../ink/ink8.xml"/><Relationship Id="rId12" Type="http://schemas.openxmlformats.org/officeDocument/2006/relationships/image" Target="../media/image25.emf"/><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image" Target="../media/image22.emf"/><Relationship Id="rId11" Type="http://schemas.openxmlformats.org/officeDocument/2006/relationships/customXml" Target="../ink/ink10.xml"/><Relationship Id="rId5" Type="http://schemas.openxmlformats.org/officeDocument/2006/relationships/customXml" Target="../ink/ink7.xml"/><Relationship Id="rId10" Type="http://schemas.openxmlformats.org/officeDocument/2006/relationships/image" Target="../media/image24.emf"/><Relationship Id="rId4" Type="http://schemas.openxmlformats.org/officeDocument/2006/relationships/image" Target="../media/image21.emf"/><Relationship Id="rId9" Type="http://schemas.openxmlformats.org/officeDocument/2006/relationships/customXml" Target="../ink/ink9.xml"/><Relationship Id="rId14" Type="http://schemas.openxmlformats.org/officeDocument/2006/relationships/image" Target="../media/image26.emf"/></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7" Type="http://schemas.openxmlformats.org/officeDocument/2006/relationships/image" Target="../media/image20.emf"/><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customXml" Target="../ink/ink13.xml"/><Relationship Id="rId5" Type="http://schemas.openxmlformats.org/officeDocument/2006/relationships/image" Target="../media/image19.emf"/><Relationship Id="rId4" Type="http://schemas.openxmlformats.org/officeDocument/2006/relationships/customXml" Target="../ink/ink1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customXml" Target="../ink/ink16.xml"/><Relationship Id="rId3" Type="http://schemas.openxmlformats.org/officeDocument/2006/relationships/image" Target="../media/image27.jpg"/><Relationship Id="rId7" Type="http://schemas.openxmlformats.org/officeDocument/2006/relationships/image" Target="../media/image29.emf"/><Relationship Id="rId2" Type="http://schemas.openxmlformats.org/officeDocument/2006/relationships/notesSlide" Target="../notesSlides/notesSlide20.xml"/><Relationship Id="rId1" Type="http://schemas.openxmlformats.org/officeDocument/2006/relationships/slideLayout" Target="../slideLayouts/slideLayout11.xml"/><Relationship Id="rId6" Type="http://schemas.openxmlformats.org/officeDocument/2006/relationships/customXml" Target="../ink/ink15.xml"/><Relationship Id="rId5" Type="http://schemas.openxmlformats.org/officeDocument/2006/relationships/image" Target="../media/image28.emf"/><Relationship Id="rId4" Type="http://schemas.openxmlformats.org/officeDocument/2006/relationships/customXml" Target="../ink/ink14.xml"/><Relationship Id="rId9" Type="http://schemas.openxmlformats.org/officeDocument/2006/relationships/image" Target="../media/image30.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dirty="0"/>
              <a:t>Processing events in probabilistic risk assessment</a:t>
            </a:r>
            <a:r>
              <a:rPr lang="en-US" dirty="0" smtClean="0"/>
              <a:t/>
            </a:r>
            <a:br>
              <a:rPr lang="en-US" dirty="0" smtClean="0"/>
            </a:br>
            <a:r>
              <a:rPr lang="en-US" sz="2000" dirty="0" smtClean="0"/>
              <a:t>Robert C. Schrag, Edward J. Wright, </a:t>
            </a:r>
            <a:br>
              <a:rPr lang="en-US" sz="2000" dirty="0" smtClean="0"/>
            </a:br>
            <a:r>
              <a:rPr lang="en-US" sz="2000" dirty="0" smtClean="0"/>
              <a:t>Robert S. Kerr, Bryan S. Ware</a:t>
            </a:r>
            <a:endParaRPr lang="en-US" dirty="0"/>
          </a:p>
        </p:txBody>
      </p:sp>
      <p:sp>
        <p:nvSpPr>
          <p:cNvPr id="3" name="Subtitle 2"/>
          <p:cNvSpPr>
            <a:spLocks noGrp="1"/>
          </p:cNvSpPr>
          <p:nvPr>
            <p:ph type="subTitle" idx="1"/>
          </p:nvPr>
        </p:nvSpPr>
        <p:spPr/>
        <p:txBody>
          <a:bodyPr>
            <a:normAutofit lnSpcReduction="10000"/>
          </a:bodyPr>
          <a:lstStyle/>
          <a:p>
            <a:pPr algn="ctr"/>
            <a:r>
              <a:rPr lang="en-US" sz="1800" dirty="0" smtClean="0"/>
              <a:t>9</a:t>
            </a:r>
            <a:r>
              <a:rPr lang="en-US" sz="1800" baseline="30000" dirty="0" smtClean="0"/>
              <a:t>th</a:t>
            </a:r>
            <a:r>
              <a:rPr lang="en-US" sz="1800" dirty="0" smtClean="0"/>
              <a:t> International </a:t>
            </a:r>
            <a:r>
              <a:rPr lang="en-US" sz="1800" dirty="0"/>
              <a:t>Conference on Semantic Technologies for Intelligence, Defense, and Security (</a:t>
            </a:r>
            <a:r>
              <a:rPr lang="en-US" sz="1800"/>
              <a:t>STIDS</a:t>
            </a:r>
            <a:r>
              <a:rPr lang="en-US" sz="1800" smtClean="0"/>
              <a:t>).  </a:t>
            </a:r>
            <a:r>
              <a:rPr lang="en-US" sz="1800" dirty="0"/>
              <a:t>November 20, 2014</a:t>
            </a:r>
          </a:p>
        </p:txBody>
      </p:sp>
      <p:sp>
        <p:nvSpPr>
          <p:cNvPr id="4" name="TextBox 3"/>
          <p:cNvSpPr txBox="1"/>
          <p:nvPr/>
        </p:nvSpPr>
        <p:spPr>
          <a:xfrm>
            <a:off x="2647901" y="5726668"/>
            <a:ext cx="3880551" cy="338554"/>
          </a:xfrm>
          <a:prstGeom prst="rect">
            <a:avLst/>
          </a:prstGeom>
          <a:noFill/>
        </p:spPr>
        <p:txBody>
          <a:bodyPr wrap="none" rtlCol="0">
            <a:spAutoFit/>
          </a:bodyPr>
          <a:lstStyle/>
          <a:p>
            <a:pPr algn="ctr"/>
            <a:r>
              <a:rPr lang="en-US" sz="1600" i="1" dirty="0" smtClean="0">
                <a:solidFill>
                  <a:schemeClr val="bg1">
                    <a:lumMod val="50000"/>
                  </a:schemeClr>
                </a:solidFill>
              </a:rPr>
              <a:t>Annotated presentation—see Notes Page view.</a:t>
            </a:r>
            <a:endParaRPr lang="en-US" sz="1600" i="1" dirty="0">
              <a:solidFill>
                <a:schemeClr val="bg1">
                  <a:lumMod val="50000"/>
                </a:schemeClr>
              </a:solidFill>
            </a:endParaRPr>
          </a:p>
        </p:txBody>
      </p:sp>
    </p:spTree>
    <p:extLst>
      <p:ext uri="{BB962C8B-B14F-4D97-AF65-F5344CB8AC3E}">
        <p14:creationId xmlns:p14="http://schemas.microsoft.com/office/powerpoint/2010/main" val="15172810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a:t>Summarize events over a practically unlimited duration, by using temporal buckets of geometrically increasing </a:t>
            </a:r>
            <a:r>
              <a:rPr lang="en-US" dirty="0" smtClean="0"/>
              <a:t>size.</a:t>
            </a:r>
            <a:endParaRPr lang="en-US" dirty="0"/>
          </a:p>
          <a:p>
            <a:r>
              <a:rPr lang="en-US" dirty="0" smtClean="0"/>
              <a:t>Infer </a:t>
            </a:r>
            <a:r>
              <a:rPr lang="en-US" dirty="0"/>
              <a:t>salience from event volume variation w.r.t. a person’s own and the population’s </a:t>
            </a:r>
            <a:r>
              <a:rPr lang="en-US" dirty="0" smtClean="0"/>
              <a:t>history.</a:t>
            </a:r>
            <a:r>
              <a:rPr lang="en-US" dirty="0"/>
              <a:t> </a:t>
            </a:r>
            <a:endParaRPr lang="en-US" dirty="0" smtClean="0"/>
          </a:p>
          <a:p>
            <a:r>
              <a:rPr lang="en-US" dirty="0" smtClean="0"/>
              <a:t>Weight </a:t>
            </a:r>
            <a:r>
              <a:rPr lang="en-US" dirty="0"/>
              <a:t>buckets per desired temporal relevance decay.</a:t>
            </a:r>
          </a:p>
          <a:p>
            <a:endParaRPr lang="en-US" dirty="0"/>
          </a:p>
        </p:txBody>
      </p:sp>
      <p:sp>
        <p:nvSpPr>
          <p:cNvPr id="6" name="Title 5"/>
          <p:cNvSpPr>
            <a:spLocks noGrp="1"/>
          </p:cNvSpPr>
          <p:nvPr>
            <p:ph type="title"/>
          </p:nvPr>
        </p:nvSpPr>
        <p:spPr/>
        <p:txBody>
          <a:bodyPr>
            <a:normAutofit/>
          </a:bodyPr>
          <a:lstStyle/>
          <a:p>
            <a:r>
              <a:rPr lang="en-US" sz="2000" dirty="0" smtClean="0"/>
              <a:t>Summarization elements (per RV)</a:t>
            </a:r>
            <a:endParaRPr lang="en-US" sz="2000" dirty="0"/>
          </a:p>
        </p:txBody>
      </p:sp>
    </p:spTree>
    <p:extLst>
      <p:ext uri="{BB962C8B-B14F-4D97-AF65-F5344CB8AC3E}">
        <p14:creationId xmlns:p14="http://schemas.microsoft.com/office/powerpoint/2010/main" val="9580386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2000" i="1" dirty="0" smtClean="0"/>
              <a:t>Summarization metric:  </a:t>
            </a:r>
            <a:r>
              <a:rPr lang="en-US" sz="2000" dirty="0" smtClean="0"/>
              <a:t>Count (</a:t>
            </a:r>
            <a:r>
              <a:rPr lang="en-US" sz="2000" dirty="0" err="1">
                <a:latin typeface="Courier New" panose="02070309020205020404" pitchFamily="49" charset="0"/>
                <a:ea typeface="SimSun" panose="02010600030101010101" pitchFamily="2" charset="-122"/>
                <a:cs typeface="Courier New" panose="02070309020205020404" pitchFamily="49" charset="0"/>
              </a:rPr>
              <a:t>CopyDecoyToExternal</a:t>
            </a:r>
            <a:r>
              <a:rPr lang="en-US" sz="2000" dirty="0" smtClean="0"/>
              <a:t>)</a:t>
            </a:r>
            <a:endParaRPr lang="en-US" sz="2000" dirty="0"/>
          </a:p>
        </p:txBody>
      </p:sp>
      <p:sp>
        <p:nvSpPr>
          <p:cNvPr id="12"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i="1" dirty="0" smtClean="0">
                <a:solidFill>
                  <a:schemeClr val="bg1"/>
                </a:solidFill>
              </a:rPr>
              <a:t>M</a:t>
            </a:r>
            <a:r>
              <a:rPr lang="en-US" sz="2400" b="1" i="1" baseline="-25000" dirty="0">
                <a:solidFill>
                  <a:schemeClr val="bg1"/>
                </a:solidFill>
              </a:rPr>
              <a:t>S</a:t>
            </a:r>
            <a:endParaRPr lang="en-US" sz="2400" b="1" dirty="0">
              <a:solidFill>
                <a:schemeClr val="bg1"/>
              </a:solidFill>
            </a:endParaRPr>
          </a:p>
        </p:txBody>
      </p:sp>
      <p:pic>
        <p:nvPicPr>
          <p:cNvPr id="2" name="Picture 1"/>
          <p:cNvPicPr>
            <a:picLocks noChangeAspect="1"/>
          </p:cNvPicPr>
          <p:nvPr/>
        </p:nvPicPr>
        <p:blipFill>
          <a:blip r:embed="rId3"/>
          <a:stretch>
            <a:fillRect/>
          </a:stretch>
        </p:blipFill>
        <p:spPr>
          <a:xfrm>
            <a:off x="-676801" y="1056485"/>
            <a:ext cx="10497601" cy="4745030"/>
          </a:xfrm>
          <a:prstGeom prst="rect">
            <a:avLst/>
          </a:prstGeom>
        </p:spPr>
      </p:pic>
    </p:spTree>
    <p:extLst>
      <p:ext uri="{BB962C8B-B14F-4D97-AF65-F5344CB8AC3E}">
        <p14:creationId xmlns:p14="http://schemas.microsoft.com/office/powerpoint/2010/main" val="33417626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2000" i="1" dirty="0" smtClean="0"/>
              <a:t>Summarization metric:  </a:t>
            </a:r>
            <a:r>
              <a:rPr lang="en-US" sz="2000" dirty="0" smtClean="0"/>
              <a:t>Variation re </a:t>
            </a:r>
            <a:r>
              <a:rPr lang="en-US" sz="2000" dirty="0"/>
              <a:t>self (</a:t>
            </a:r>
            <a:r>
              <a:rPr lang="en-US" sz="2000" dirty="0" err="1">
                <a:latin typeface="Courier New" panose="02070309020205020404" pitchFamily="49" charset="0"/>
                <a:ea typeface="SimSun" panose="02010600030101010101" pitchFamily="2" charset="-122"/>
                <a:cs typeface="Courier New" panose="02070309020205020404" pitchFamily="49" charset="0"/>
              </a:rPr>
              <a:t>CopyDecoyToExternal</a:t>
            </a:r>
            <a:r>
              <a:rPr lang="en-US" sz="2000" dirty="0"/>
              <a:t>)</a:t>
            </a:r>
          </a:p>
        </p:txBody>
      </p:sp>
      <p:sp>
        <p:nvSpPr>
          <p:cNvPr id="14"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i="1" dirty="0" smtClean="0">
                <a:solidFill>
                  <a:schemeClr val="bg1"/>
                </a:solidFill>
              </a:rPr>
              <a:t>M</a:t>
            </a:r>
            <a:r>
              <a:rPr lang="en-US" sz="2400" b="1" i="1" baseline="-25000" dirty="0">
                <a:solidFill>
                  <a:schemeClr val="bg1"/>
                </a:solidFill>
              </a:rPr>
              <a:t>S</a:t>
            </a:r>
            <a:endParaRPr lang="en-US" sz="2400" b="1" dirty="0">
              <a:solidFill>
                <a:schemeClr val="bg1"/>
              </a:solidFill>
            </a:endParaRPr>
          </a:p>
        </p:txBody>
      </p:sp>
      <p:pic>
        <p:nvPicPr>
          <p:cNvPr id="2" name="Picture 1"/>
          <p:cNvPicPr>
            <a:picLocks noChangeAspect="1"/>
          </p:cNvPicPr>
          <p:nvPr/>
        </p:nvPicPr>
        <p:blipFill>
          <a:blip r:embed="rId3"/>
          <a:stretch>
            <a:fillRect/>
          </a:stretch>
        </p:blipFill>
        <p:spPr>
          <a:xfrm>
            <a:off x="-676801" y="1056485"/>
            <a:ext cx="10497601" cy="4745030"/>
          </a:xfrm>
          <a:prstGeom prst="rect">
            <a:avLst/>
          </a:prstGeom>
        </p:spPr>
      </p:pic>
    </p:spTree>
    <p:extLst>
      <p:ext uri="{BB962C8B-B14F-4D97-AF65-F5344CB8AC3E}">
        <p14:creationId xmlns:p14="http://schemas.microsoft.com/office/powerpoint/2010/main" val="37556809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2000" i="1" dirty="0" smtClean="0"/>
              <a:t>Summarization metric:  </a:t>
            </a:r>
            <a:r>
              <a:rPr lang="en-US" sz="2000" dirty="0" smtClean="0"/>
              <a:t>Variation re </a:t>
            </a:r>
            <a:r>
              <a:rPr lang="en-US" sz="2000" dirty="0"/>
              <a:t>all (</a:t>
            </a:r>
            <a:r>
              <a:rPr lang="en-US" sz="2000" dirty="0" err="1">
                <a:latin typeface="Courier New" panose="02070309020205020404" pitchFamily="49" charset="0"/>
                <a:ea typeface="SimSun" panose="02010600030101010101" pitchFamily="2" charset="-122"/>
                <a:cs typeface="Courier New" panose="02070309020205020404" pitchFamily="49" charset="0"/>
              </a:rPr>
              <a:t>CopyDecoyToExternal</a:t>
            </a:r>
            <a:r>
              <a:rPr lang="en-US" sz="2000" dirty="0"/>
              <a:t>)</a:t>
            </a:r>
          </a:p>
        </p:txBody>
      </p:sp>
      <p:sp>
        <p:nvSpPr>
          <p:cNvPr id="19"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i="1" dirty="0" smtClean="0">
                <a:solidFill>
                  <a:schemeClr val="bg1"/>
                </a:solidFill>
              </a:rPr>
              <a:t>M</a:t>
            </a:r>
            <a:r>
              <a:rPr lang="en-US" sz="2400" b="1" i="1" baseline="-25000" dirty="0">
                <a:solidFill>
                  <a:schemeClr val="bg1"/>
                </a:solidFill>
              </a:rPr>
              <a:t>S</a:t>
            </a:r>
            <a:endParaRPr lang="en-US" sz="2400" b="1" dirty="0">
              <a:solidFill>
                <a:schemeClr val="bg1"/>
              </a:solidFill>
            </a:endParaRPr>
          </a:p>
        </p:txBody>
      </p:sp>
      <p:pic>
        <p:nvPicPr>
          <p:cNvPr id="2" name="Picture 1"/>
          <p:cNvPicPr>
            <a:picLocks noChangeAspect="1"/>
          </p:cNvPicPr>
          <p:nvPr/>
        </p:nvPicPr>
        <p:blipFill>
          <a:blip r:embed="rId3"/>
          <a:stretch>
            <a:fillRect/>
          </a:stretch>
        </p:blipFill>
        <p:spPr>
          <a:xfrm>
            <a:off x="-676801" y="1056485"/>
            <a:ext cx="10497601" cy="4745030"/>
          </a:xfrm>
          <a:prstGeom prst="rect">
            <a:avLst/>
          </a:prstGeom>
        </p:spPr>
      </p:pic>
    </p:spTree>
    <p:extLst>
      <p:ext uri="{BB962C8B-B14F-4D97-AF65-F5344CB8AC3E}">
        <p14:creationId xmlns:p14="http://schemas.microsoft.com/office/powerpoint/2010/main" val="21004722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2000" i="1" dirty="0" smtClean="0"/>
              <a:t>Summarization metric:  </a:t>
            </a:r>
            <a:r>
              <a:rPr lang="en-US" sz="2000" dirty="0" smtClean="0"/>
              <a:t>Variations mean </a:t>
            </a:r>
            <a:r>
              <a:rPr lang="en-US" sz="2000" dirty="0"/>
              <a:t>(</a:t>
            </a:r>
            <a:r>
              <a:rPr lang="en-US" sz="2000" dirty="0" err="1">
                <a:latin typeface="Courier New" panose="02070309020205020404" pitchFamily="49" charset="0"/>
                <a:ea typeface="SimSun" panose="02010600030101010101" pitchFamily="2" charset="-122"/>
                <a:cs typeface="Courier New" panose="02070309020205020404" pitchFamily="49" charset="0"/>
              </a:rPr>
              <a:t>CopyDecoyToExternal</a:t>
            </a:r>
            <a:r>
              <a:rPr lang="en-US" sz="2000" dirty="0"/>
              <a:t>)</a:t>
            </a:r>
          </a:p>
        </p:txBody>
      </p:sp>
      <p:sp>
        <p:nvSpPr>
          <p:cNvPr id="19"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i="1" dirty="0" smtClean="0">
                <a:solidFill>
                  <a:schemeClr val="bg1"/>
                </a:solidFill>
              </a:rPr>
              <a:t>M</a:t>
            </a:r>
            <a:r>
              <a:rPr lang="en-US" sz="2400" b="1" i="1" baseline="-25000" dirty="0">
                <a:solidFill>
                  <a:schemeClr val="bg1"/>
                </a:solidFill>
              </a:rPr>
              <a:t>S</a:t>
            </a:r>
            <a:endParaRPr lang="en-US" sz="2400" b="1" dirty="0">
              <a:solidFill>
                <a:schemeClr val="bg1"/>
              </a:solidFill>
            </a:endParaRPr>
          </a:p>
        </p:txBody>
      </p:sp>
      <p:pic>
        <p:nvPicPr>
          <p:cNvPr id="4" name="Picture 3"/>
          <p:cNvPicPr>
            <a:picLocks noChangeAspect="1"/>
          </p:cNvPicPr>
          <p:nvPr/>
        </p:nvPicPr>
        <p:blipFill>
          <a:blip r:embed="rId3"/>
          <a:stretch>
            <a:fillRect/>
          </a:stretch>
        </p:blipFill>
        <p:spPr>
          <a:xfrm>
            <a:off x="-676801" y="1056485"/>
            <a:ext cx="10497601" cy="4745030"/>
          </a:xfrm>
          <a:prstGeom prst="rect">
            <a:avLst/>
          </a:prstGeom>
        </p:spPr>
      </p:pic>
    </p:spTree>
    <p:extLst>
      <p:ext uri="{BB962C8B-B14F-4D97-AF65-F5344CB8AC3E}">
        <p14:creationId xmlns:p14="http://schemas.microsoft.com/office/powerpoint/2010/main" val="9313551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2000" i="1" dirty="0" smtClean="0"/>
              <a:t>Summarization metric:  </a:t>
            </a:r>
            <a:r>
              <a:rPr lang="en-US" sz="2000" dirty="0" smtClean="0"/>
              <a:t>Suspicion </a:t>
            </a:r>
            <a:r>
              <a:rPr lang="en-US" sz="2000" dirty="0"/>
              <a:t>warrant (</a:t>
            </a:r>
            <a:r>
              <a:rPr lang="en-US" sz="2000" dirty="0" err="1">
                <a:latin typeface="Courier New" panose="02070309020205020404" pitchFamily="49" charset="0"/>
                <a:ea typeface="SimSun" panose="02010600030101010101" pitchFamily="2" charset="-122"/>
                <a:cs typeface="Courier New" panose="02070309020205020404" pitchFamily="49" charset="0"/>
              </a:rPr>
              <a:t>CopyDecoyToExternal</a:t>
            </a:r>
            <a:r>
              <a:rPr lang="en-US" sz="2000" dirty="0"/>
              <a:t>)</a:t>
            </a:r>
          </a:p>
        </p:txBody>
      </p:sp>
      <p:sp>
        <p:nvSpPr>
          <p:cNvPr id="13"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i="1" dirty="0" smtClean="0">
                <a:solidFill>
                  <a:schemeClr val="bg1"/>
                </a:solidFill>
              </a:rPr>
              <a:t>M</a:t>
            </a:r>
            <a:r>
              <a:rPr lang="en-US" sz="2400" b="1" i="1" baseline="-25000" dirty="0">
                <a:solidFill>
                  <a:schemeClr val="bg1"/>
                </a:solidFill>
              </a:rPr>
              <a:t>S</a:t>
            </a:r>
            <a:endParaRPr lang="en-US" sz="2400" b="1" dirty="0">
              <a:solidFill>
                <a:schemeClr val="bg1"/>
              </a:solidFill>
            </a:endParaRPr>
          </a:p>
        </p:txBody>
      </p:sp>
      <p:pic>
        <p:nvPicPr>
          <p:cNvPr id="4" name="Picture 3"/>
          <p:cNvPicPr>
            <a:picLocks noChangeAspect="1"/>
          </p:cNvPicPr>
          <p:nvPr/>
        </p:nvPicPr>
        <p:blipFill>
          <a:blip r:embed="rId3"/>
          <a:stretch>
            <a:fillRect/>
          </a:stretch>
        </p:blipFill>
        <p:spPr>
          <a:xfrm>
            <a:off x="-239972" y="1056485"/>
            <a:ext cx="9623944" cy="4745030"/>
          </a:xfrm>
          <a:prstGeom prst="rect">
            <a:avLst/>
          </a:prstGeom>
        </p:spPr>
      </p:pic>
    </p:spTree>
    <p:extLst>
      <p:ext uri="{BB962C8B-B14F-4D97-AF65-F5344CB8AC3E}">
        <p14:creationId xmlns:p14="http://schemas.microsoft.com/office/powerpoint/2010/main" val="18606779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Ins="0" anchor="ctr">
            <a:normAutofit/>
          </a:bodyPr>
          <a:lstStyle/>
          <a:p>
            <a:r>
              <a:rPr lang="en-US" sz="2000" i="1" dirty="0" smtClean="0"/>
              <a:t>Approaches to realizing </a:t>
            </a:r>
            <a:r>
              <a:rPr lang="en-US" sz="2000" i="1" dirty="0">
                <a:latin typeface="Script MT Bold" panose="03040602040607080904" pitchFamily="66" charset="0"/>
                <a:ea typeface="SimSun" panose="02010600030101010101" pitchFamily="2" charset="-122"/>
                <a:cs typeface="Times New Roman" panose="02020603050405020304" pitchFamily="18" charset="0"/>
              </a:rPr>
              <a:t>B</a:t>
            </a:r>
            <a:r>
              <a:rPr lang="en-US" sz="2000" i="1" baseline="-25000" dirty="0"/>
              <a:t>P</a:t>
            </a:r>
            <a:r>
              <a:rPr lang="en-US" sz="2000" i="1" dirty="0" smtClean="0"/>
              <a:t> </a:t>
            </a:r>
            <a:endParaRPr lang="en-US" sz="2000" i="1" dirty="0"/>
          </a:p>
        </p:txBody>
      </p:sp>
      <p:sp>
        <p:nvSpPr>
          <p:cNvPr id="6" name="Content Placeholder 5"/>
          <p:cNvSpPr>
            <a:spLocks noGrp="1"/>
          </p:cNvSpPr>
          <p:nvPr>
            <p:ph idx="13"/>
          </p:nvPr>
        </p:nvSpPr>
        <p:spPr/>
        <p:txBody>
          <a:bodyPr/>
          <a:lstStyle/>
          <a:p>
            <a:pPr marL="0" indent="0">
              <a:buNone/>
            </a:pPr>
            <a:r>
              <a:rPr lang="en-US" dirty="0" smtClean="0"/>
              <a:t>2.  </a:t>
            </a:r>
            <a:r>
              <a:rPr lang="en-US" u="sng" dirty="0" smtClean="0"/>
              <a:t>Event “summarization”</a:t>
            </a:r>
            <a:r>
              <a:rPr lang="en-US" dirty="0" smtClean="0"/>
              <a:t>:</a:t>
            </a:r>
          </a:p>
          <a:p>
            <a:r>
              <a:rPr lang="en-US" dirty="0" smtClean="0"/>
              <a:t>For each event type </a:t>
            </a:r>
            <a:r>
              <a:rPr lang="el-GR" i="1" dirty="0" smtClean="0"/>
              <a:t>τ</a:t>
            </a:r>
            <a:r>
              <a:rPr lang="en-US" dirty="0" smtClean="0"/>
              <a:t> represented in </a:t>
            </a:r>
            <a:r>
              <a:rPr lang="en-US" i="1" dirty="0" smtClean="0"/>
              <a:t>E,</a:t>
            </a:r>
            <a:r>
              <a:rPr lang="en-US" dirty="0" smtClean="0"/>
              <a:t> …</a:t>
            </a:r>
          </a:p>
          <a:p>
            <a:pPr lvl="1"/>
            <a:r>
              <a:rPr lang="en-US" dirty="0" smtClean="0"/>
              <a:t>Include an event “summary” RV </a:t>
            </a:r>
            <a:r>
              <a:rPr lang="el-GR" i="1" dirty="0" smtClean="0"/>
              <a:t>Δ</a:t>
            </a:r>
            <a:r>
              <a:rPr lang="en-US" dirty="0" smtClean="0"/>
              <a:t> </a:t>
            </a:r>
            <a:r>
              <a:rPr lang="en-US" dirty="0"/>
              <a:t>indicating </a:t>
            </a:r>
            <a:r>
              <a:rPr lang="el-GR" i="1" dirty="0" smtClean="0"/>
              <a:t>π </a:t>
            </a:r>
            <a:r>
              <a:rPr lang="en-US" dirty="0" smtClean="0"/>
              <a:t>in </a:t>
            </a:r>
            <a:r>
              <a:rPr lang="en-US" i="1" dirty="0" smtClean="0">
                <a:latin typeface="Script MT Bold" panose="03040602040607080904" pitchFamily="66" charset="0"/>
                <a:ea typeface="SimSun" panose="02010600030101010101" pitchFamily="2" charset="-122"/>
                <a:cs typeface="Times New Roman" panose="02020603050405020304" pitchFamily="18" charset="0"/>
              </a:rPr>
              <a:t>B</a:t>
            </a:r>
          </a:p>
          <a:p>
            <a:pPr lvl="1"/>
            <a:r>
              <a:rPr lang="en-US" dirty="0" smtClean="0"/>
              <a:t>Develop a likelihood summarizing the impact of events </a:t>
            </a:r>
            <a:r>
              <a:rPr lang="el-GR" i="1" dirty="0" smtClean="0"/>
              <a:t>τ</a:t>
            </a:r>
            <a:r>
              <a:rPr lang="en-US" dirty="0" smtClean="0"/>
              <a:t> collected </a:t>
            </a:r>
            <a:r>
              <a:rPr lang="en-US" dirty="0" smtClean="0"/>
              <a:t>into </a:t>
            </a:r>
            <a:r>
              <a:rPr lang="en-US" dirty="0" smtClean="0"/>
              <a:t>temporal </a:t>
            </a:r>
            <a:r>
              <a:rPr lang="en-US" dirty="0" smtClean="0"/>
              <a:t>buckets</a:t>
            </a:r>
            <a:endParaRPr lang="en-US" dirty="0" smtClean="0"/>
          </a:p>
          <a:p>
            <a:pPr lvl="1"/>
            <a:r>
              <a:rPr lang="en-US" dirty="0" smtClean="0"/>
              <a:t>Enter likelihood finding on </a:t>
            </a:r>
            <a:r>
              <a:rPr lang="el-GR" i="1" dirty="0" smtClean="0"/>
              <a:t>Δ</a:t>
            </a:r>
            <a:endParaRPr lang="en-US" i="1" dirty="0" smtClean="0"/>
          </a:p>
          <a:p>
            <a:pPr lvl="1"/>
            <a:endParaRPr lang="en-US" i="1" dirty="0" smtClean="0"/>
          </a:p>
          <a:p>
            <a:pPr lvl="1"/>
            <a:r>
              <a:rPr lang="en-US" dirty="0"/>
              <a:t>Appropriate when </a:t>
            </a:r>
            <a:r>
              <a:rPr lang="en-US" dirty="0" smtClean="0"/>
              <a:t>the salience of events type </a:t>
            </a:r>
            <a:r>
              <a:rPr lang="el-GR" i="1" dirty="0"/>
              <a:t>τ</a:t>
            </a:r>
            <a:r>
              <a:rPr lang="en-US" dirty="0"/>
              <a:t> </a:t>
            </a:r>
            <a:r>
              <a:rPr lang="en-US" dirty="0" smtClean="0"/>
              <a:t>tends to depend on trends w.r.t. an individual or a population thereof</a:t>
            </a:r>
          </a:p>
          <a:p>
            <a:pPr lvl="1"/>
            <a:r>
              <a:rPr lang="en-US" dirty="0" smtClean="0"/>
              <a:t>Useful when </a:t>
            </a:r>
            <a:r>
              <a:rPr lang="en-US" dirty="0" smtClean="0"/>
              <a:t>⌐(|</a:t>
            </a:r>
            <a:r>
              <a:rPr lang="en-US" i="1" dirty="0"/>
              <a:t>E</a:t>
            </a:r>
            <a:r>
              <a:rPr lang="en-US" dirty="0"/>
              <a:t>| </a:t>
            </a:r>
            <a:r>
              <a:rPr lang="en-US" dirty="0" smtClean="0"/>
              <a:t>&lt;&lt;</a:t>
            </a:r>
            <a:r>
              <a:rPr lang="en-US" i="1" baseline="30000" dirty="0"/>
              <a:t> </a:t>
            </a:r>
            <a:r>
              <a:rPr lang="en-US" dirty="0" smtClean="0"/>
              <a:t>|nodes(</a:t>
            </a:r>
            <a:r>
              <a:rPr lang="en-US" i="1" dirty="0" smtClean="0">
                <a:latin typeface="Script MT Bold" panose="03040602040607080904" pitchFamily="66" charset="0"/>
                <a:ea typeface="SimSun" panose="02010600030101010101" pitchFamily="2" charset="-122"/>
                <a:cs typeface="Times New Roman" panose="02020603050405020304" pitchFamily="18" charset="0"/>
              </a:rPr>
              <a:t>B </a:t>
            </a:r>
            <a:r>
              <a:rPr lang="en-US" dirty="0" smtClean="0"/>
              <a:t>)|)</a:t>
            </a:r>
            <a:endParaRPr lang="en-US" dirty="0"/>
          </a:p>
        </p:txBody>
      </p:sp>
      <p:grpSp>
        <p:nvGrpSpPr>
          <p:cNvPr id="3" name="Group 2"/>
          <p:cNvGrpSpPr/>
          <p:nvPr/>
        </p:nvGrpSpPr>
        <p:grpSpPr>
          <a:xfrm>
            <a:off x="252661" y="2188716"/>
            <a:ext cx="4128242" cy="2611884"/>
            <a:chOff x="252661" y="1866900"/>
            <a:chExt cx="4128242" cy="2611884"/>
          </a:xfrm>
        </p:grpSpPr>
        <p:grpSp>
          <p:nvGrpSpPr>
            <p:cNvPr id="7" name="Group 6"/>
            <p:cNvGrpSpPr/>
            <p:nvPr/>
          </p:nvGrpSpPr>
          <p:grpSpPr>
            <a:xfrm>
              <a:off x="1101362" y="2942154"/>
              <a:ext cx="2378800" cy="1536630"/>
              <a:chOff x="3505200" y="2971800"/>
              <a:chExt cx="2378800" cy="1536630"/>
            </a:xfrm>
          </p:grpSpPr>
          <p:sp>
            <p:nvSpPr>
              <p:cNvPr id="8" name="TextBox 7"/>
              <p:cNvSpPr txBox="1"/>
              <p:nvPr/>
            </p:nvSpPr>
            <p:spPr>
              <a:xfrm>
                <a:off x="3657600" y="2971800"/>
                <a:ext cx="33200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π</a:t>
                </a:r>
                <a:endParaRPr lang="en-US" i="1" dirty="0"/>
              </a:p>
            </p:txBody>
          </p:sp>
          <p:sp>
            <p:nvSpPr>
              <p:cNvPr id="9" name="TextBox 8"/>
              <p:cNvSpPr txBox="1"/>
              <p:nvPr/>
            </p:nvSpPr>
            <p:spPr>
              <a:xfrm>
                <a:off x="5312114" y="2971800"/>
                <a:ext cx="32668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ρ</a:t>
                </a:r>
                <a:endParaRPr lang="en-US" i="1" dirty="0"/>
              </a:p>
            </p:txBody>
          </p:sp>
          <p:sp>
            <p:nvSpPr>
              <p:cNvPr id="10" name="TextBox 9"/>
              <p:cNvSpPr txBox="1"/>
              <p:nvPr/>
            </p:nvSpPr>
            <p:spPr>
              <a:xfrm>
                <a:off x="4489291" y="3429000"/>
                <a:ext cx="355062" cy="401479"/>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endParaRPr lang="en-US" i="1" dirty="0"/>
              </a:p>
            </p:txBody>
          </p:sp>
          <p:cxnSp>
            <p:nvCxnSpPr>
              <p:cNvPr id="11" name="Straight Arrow Connector 10"/>
              <p:cNvCxnSpPr>
                <a:stCxn id="8" idx="3"/>
                <a:endCxn id="10" idx="0"/>
              </p:cNvCxnSpPr>
              <p:nvPr/>
            </p:nvCxnSpPr>
            <p:spPr>
              <a:xfrm>
                <a:off x="3989606" y="3170754"/>
                <a:ext cx="677216"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9" idx="1"/>
                <a:endCxn id="10" idx="0"/>
              </p:cNvCxnSpPr>
              <p:nvPr/>
            </p:nvCxnSpPr>
            <p:spPr>
              <a:xfrm flipH="1">
                <a:off x="4666822" y="3170754"/>
                <a:ext cx="645292"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05200" y="4099807"/>
                <a:ext cx="408268" cy="408623"/>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smtClean="0">
                    <a:latin typeface="Times New Roman" panose="02020603050405020304" pitchFamily="18" charset="0"/>
                    <a:cs typeface="Times New Roman" panose="02020603050405020304" pitchFamily="18" charset="0"/>
                  </a:rPr>
                  <a:t>1</a:t>
                </a:r>
                <a:endParaRPr lang="en-US" i="1" baseline="-25000" dirty="0"/>
              </a:p>
            </p:txBody>
          </p:sp>
          <p:cxnSp>
            <p:nvCxnSpPr>
              <p:cNvPr id="14" name="Straight Arrow Connector 13"/>
              <p:cNvCxnSpPr>
                <a:stCxn id="10" idx="2"/>
                <a:endCxn id="13" idx="0"/>
              </p:cNvCxnSpPr>
              <p:nvPr/>
            </p:nvCxnSpPr>
            <p:spPr>
              <a:xfrm flipH="1">
                <a:off x="3709334" y="3830479"/>
                <a:ext cx="957488" cy="269328"/>
              </a:xfrm>
              <a:prstGeom prst="straightConnector1">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475732" y="4099807"/>
                <a:ext cx="408268" cy="408623"/>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a:latin typeface="Times New Roman" panose="02020603050405020304" pitchFamily="18" charset="0"/>
                    <a:cs typeface="Times New Roman" panose="02020603050405020304" pitchFamily="18" charset="0"/>
                  </a:rPr>
                  <a:t>n</a:t>
                </a:r>
                <a:endParaRPr lang="en-US" i="1" baseline="-25000" dirty="0"/>
              </a:p>
            </p:txBody>
          </p:sp>
          <p:cxnSp>
            <p:nvCxnSpPr>
              <p:cNvPr id="16" name="Straight Arrow Connector 15"/>
              <p:cNvCxnSpPr>
                <a:stCxn id="10" idx="2"/>
                <a:endCxn id="15" idx="0"/>
              </p:cNvCxnSpPr>
              <p:nvPr/>
            </p:nvCxnSpPr>
            <p:spPr>
              <a:xfrm>
                <a:off x="4666822" y="3830479"/>
                <a:ext cx="1013044" cy="269328"/>
              </a:xfrm>
              <a:prstGeom prst="straightConnector1">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140499" y="4088725"/>
                <a:ext cx="408268" cy="408623"/>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a:latin typeface="Times New Roman" panose="02020603050405020304" pitchFamily="18" charset="0"/>
                    <a:cs typeface="Times New Roman" panose="02020603050405020304" pitchFamily="18" charset="0"/>
                  </a:rPr>
                  <a:t>2</a:t>
                </a:r>
                <a:endParaRPr lang="en-US" i="1" baseline="-25000" dirty="0"/>
              </a:p>
            </p:txBody>
          </p:sp>
          <p:cxnSp>
            <p:nvCxnSpPr>
              <p:cNvPr id="18" name="Straight Arrow Connector 17"/>
              <p:cNvCxnSpPr>
                <a:stCxn id="10" idx="2"/>
                <a:endCxn id="17" idx="0"/>
              </p:cNvCxnSpPr>
              <p:nvPr/>
            </p:nvCxnSpPr>
            <p:spPr>
              <a:xfrm flipH="1">
                <a:off x="4344633" y="3830479"/>
                <a:ext cx="322189" cy="258246"/>
              </a:xfrm>
              <a:prstGeom prst="straightConnector1">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765357" y="4038600"/>
                <a:ext cx="492443" cy="461665"/>
              </a:xfrm>
              <a:prstGeom prst="rect">
                <a:avLst/>
              </a:prstGeom>
              <a:noFill/>
            </p:spPr>
            <p:txBody>
              <a:bodyPr wrap="none" rtlCol="0">
                <a:spAutoFit/>
              </a:bodyPr>
              <a:lstStyle/>
              <a:p>
                <a:r>
                  <a:rPr lang="en-US" sz="2400" dirty="0" smtClean="0">
                    <a:solidFill>
                      <a:schemeClr val="accent1">
                        <a:lumMod val="75000"/>
                      </a:schemeClr>
                    </a:solidFill>
                  </a:rPr>
                  <a:t>…</a:t>
                </a:r>
                <a:endParaRPr lang="en-US" sz="2400" dirty="0">
                  <a:solidFill>
                    <a:schemeClr val="accent1">
                      <a:lumMod val="75000"/>
                    </a:schemeClr>
                  </a:solidFill>
                </a:endParaRPr>
              </a:p>
            </p:txBody>
          </p:sp>
        </p:grpSp>
        <p:sp>
          <p:nvSpPr>
            <p:cNvPr id="21" name="TextBox 20"/>
            <p:cNvSpPr txBox="1"/>
            <p:nvPr/>
          </p:nvSpPr>
          <p:spPr>
            <a:xfrm>
              <a:off x="304800" y="4089806"/>
              <a:ext cx="723596" cy="369332"/>
            </a:xfrm>
            <a:prstGeom prst="rect">
              <a:avLst/>
            </a:prstGeom>
            <a:noFill/>
          </p:spPr>
          <p:txBody>
            <a:bodyPr wrap="none" rtlCol="0">
              <a:spAutoFit/>
            </a:bodyPr>
            <a:lstStyle/>
            <a:p>
              <a:r>
                <a:rPr lang="en-US" i="1" dirty="0" smtClean="0"/>
                <a:t>events</a:t>
              </a:r>
              <a:endParaRPr lang="en-US" i="1" dirty="0"/>
            </a:p>
          </p:txBody>
        </p:sp>
        <p:sp>
          <p:nvSpPr>
            <p:cNvPr id="22" name="TextBox 21"/>
            <p:cNvSpPr txBox="1"/>
            <p:nvPr/>
          </p:nvSpPr>
          <p:spPr>
            <a:xfrm>
              <a:off x="252661" y="2956442"/>
              <a:ext cx="856325" cy="369332"/>
            </a:xfrm>
            <a:prstGeom prst="rect">
              <a:avLst/>
            </a:prstGeom>
            <a:noFill/>
          </p:spPr>
          <p:txBody>
            <a:bodyPr wrap="none" rtlCol="0">
              <a:spAutoFit/>
            </a:bodyPr>
            <a:lstStyle/>
            <a:p>
              <a:r>
                <a:rPr lang="en-US" i="1" dirty="0" smtClean="0"/>
                <a:t>concept</a:t>
              </a:r>
              <a:endParaRPr lang="en-US" i="1" dirty="0"/>
            </a:p>
          </p:txBody>
        </p:sp>
        <p:sp>
          <p:nvSpPr>
            <p:cNvPr id="23" name="TextBox 22"/>
            <p:cNvSpPr txBox="1"/>
            <p:nvPr/>
          </p:nvSpPr>
          <p:spPr>
            <a:xfrm>
              <a:off x="3363958" y="2956442"/>
              <a:ext cx="1016945" cy="369332"/>
            </a:xfrm>
            <a:prstGeom prst="rect">
              <a:avLst/>
            </a:prstGeom>
            <a:noFill/>
          </p:spPr>
          <p:txBody>
            <a:bodyPr wrap="none" rtlCol="0">
              <a:spAutoFit/>
            </a:bodyPr>
            <a:lstStyle/>
            <a:p>
              <a:r>
                <a:rPr lang="en-US" i="1" dirty="0" smtClean="0"/>
                <a:t>relevance</a:t>
              </a:r>
              <a:endParaRPr lang="en-US" i="1" dirty="0"/>
            </a:p>
          </p:txBody>
        </p:sp>
        <p:sp>
          <p:nvSpPr>
            <p:cNvPr id="24" name="TextBox 23"/>
            <p:cNvSpPr txBox="1"/>
            <p:nvPr/>
          </p:nvSpPr>
          <p:spPr>
            <a:xfrm>
              <a:off x="2590800" y="3414917"/>
              <a:ext cx="968342" cy="369332"/>
            </a:xfrm>
            <a:prstGeom prst="rect">
              <a:avLst/>
            </a:prstGeom>
            <a:noFill/>
          </p:spPr>
          <p:txBody>
            <a:bodyPr wrap="none" rtlCol="0">
              <a:spAutoFit/>
            </a:bodyPr>
            <a:lstStyle/>
            <a:p>
              <a:r>
                <a:rPr lang="en-US" i="1" dirty="0" smtClean="0"/>
                <a:t>summary</a:t>
              </a:r>
              <a:endParaRPr lang="en-US" i="1" dirty="0"/>
            </a:p>
          </p:txBody>
        </p:sp>
        <p:sp>
          <p:nvSpPr>
            <p:cNvPr id="25" name="TextBox 24"/>
            <p:cNvSpPr txBox="1"/>
            <p:nvPr/>
          </p:nvSpPr>
          <p:spPr>
            <a:xfrm>
              <a:off x="1428464" y="1866900"/>
              <a:ext cx="1669047" cy="400110"/>
            </a:xfrm>
            <a:prstGeom prst="rect">
              <a:avLst/>
            </a:prstGeom>
            <a:noFill/>
          </p:spPr>
          <p:txBody>
            <a:bodyPr wrap="none" rtlCol="0">
              <a:spAutoFit/>
            </a:bodyPr>
            <a:lstStyle/>
            <a:p>
              <a:pPr algn="ctr"/>
              <a:r>
                <a:rPr lang="en-US" sz="2000" u="sng" dirty="0" smtClean="0"/>
                <a:t>Summarization</a:t>
              </a:r>
              <a:endParaRPr lang="en-US" sz="2000" u="sng" dirty="0"/>
            </a:p>
          </p:txBody>
        </p:sp>
      </p:grpSp>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5157000" y="3592800"/>
              <a:ext cx="2817720" cy="355680"/>
            </p14:xfrm>
          </p:contentPart>
        </mc:Choice>
        <mc:Fallback>
          <p:pic>
            <p:nvPicPr>
              <p:cNvPr id="2" name="Ink 1"/>
              <p:cNvPicPr/>
              <p:nvPr/>
            </p:nvPicPr>
            <p:blipFill>
              <a:blip r:embed="rId4"/>
              <a:stretch>
                <a:fillRect/>
              </a:stretch>
            </p:blipFill>
            <p:spPr>
              <a:xfrm>
                <a:off x="5141160" y="3529080"/>
                <a:ext cx="2849400" cy="48312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5" name="Ink 4"/>
              <p14:cNvContentPartPr/>
              <p14:nvPr/>
            </p14:nvContentPartPr>
            <p14:xfrm>
              <a:off x="2190600" y="3924360"/>
              <a:ext cx="165600" cy="25560"/>
            </p14:xfrm>
          </p:contentPart>
        </mc:Choice>
        <mc:Fallback>
          <p:pic>
            <p:nvPicPr>
              <p:cNvPr id="5" name="Ink 4"/>
              <p:cNvPicPr/>
              <p:nvPr/>
            </p:nvPicPr>
            <p:blipFill>
              <a:blip r:embed="rId6"/>
              <a:stretch>
                <a:fillRect/>
              </a:stretch>
            </p:blipFill>
            <p:spPr>
              <a:xfrm>
                <a:off x="2174760" y="3860640"/>
                <a:ext cx="197280" cy="15300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20" name="Ink 19"/>
              <p14:cNvContentPartPr/>
              <p14:nvPr/>
            </p14:nvContentPartPr>
            <p14:xfrm>
              <a:off x="2190600" y="3860640"/>
              <a:ext cx="165600" cy="153000"/>
            </p14:xfrm>
          </p:contentPart>
        </mc:Choice>
        <mc:Fallback>
          <p:pic>
            <p:nvPicPr>
              <p:cNvPr id="20" name="Ink 19"/>
              <p:cNvPicPr/>
              <p:nvPr/>
            </p:nvPicPr>
            <p:blipFill>
              <a:blip r:embed="rId8"/>
              <a:stretch>
                <a:fillRect/>
              </a:stretch>
            </p:blipFill>
            <p:spPr>
              <a:xfrm>
                <a:off x="2174760" y="3797280"/>
                <a:ext cx="197280" cy="279720"/>
              </a:xfrm>
              <a:prstGeom prst="rect">
                <a:avLst/>
              </a:prstGeom>
            </p:spPr>
          </p:pic>
        </mc:Fallback>
      </mc:AlternateContent>
    </p:spTree>
    <p:extLst>
      <p:ext uri="{BB962C8B-B14F-4D97-AF65-F5344CB8AC3E}">
        <p14:creationId xmlns:p14="http://schemas.microsoft.com/office/powerpoint/2010/main" val="17908363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Computer network events timeline (</a:t>
            </a:r>
            <a:r>
              <a:rPr lang="en-US" sz="2400" b="1" i="1" dirty="0" smtClean="0">
                <a:solidFill>
                  <a:schemeClr val="bg1"/>
                </a:solidFill>
              </a:rPr>
              <a:t>M</a:t>
            </a:r>
            <a:r>
              <a:rPr lang="en-US" sz="2400" b="1" i="1" baseline="-25000" dirty="0" smtClean="0">
                <a:solidFill>
                  <a:schemeClr val="bg1"/>
                </a:solidFill>
              </a:rPr>
              <a:t>S</a:t>
            </a:r>
            <a:r>
              <a:rPr lang="en-US" sz="2400" b="1" dirty="0" smtClean="0">
                <a:solidFill>
                  <a:schemeClr val="bg1"/>
                </a:solidFill>
              </a:rPr>
              <a:t>)</a:t>
            </a:r>
            <a:endParaRPr lang="en-US" sz="2400" b="1" dirty="0">
              <a:solidFill>
                <a:schemeClr val="bg1"/>
              </a:solidFill>
            </a:endParaRPr>
          </a:p>
        </p:txBody>
      </p:sp>
      <p:sp>
        <p:nvSpPr>
          <p:cNvPr id="2" name="TextBox 1"/>
          <p:cNvSpPr txBox="1"/>
          <p:nvPr/>
        </p:nvSpPr>
        <p:spPr>
          <a:xfrm>
            <a:off x="6553200" y="2971800"/>
            <a:ext cx="2355609" cy="457200"/>
          </a:xfrm>
          <a:prstGeom prst="rect">
            <a:avLst/>
          </a:prstGeom>
          <a:solidFill>
            <a:schemeClr val="bg1"/>
          </a:solidFill>
        </p:spPr>
        <p:txBody>
          <a:bodyPr wrap="square" rtlCol="0">
            <a:spAutoFit/>
          </a:bodyPr>
          <a:lstStyle/>
          <a:p>
            <a:endParaRPr lang="en-US" dirty="0"/>
          </a:p>
        </p:txBody>
      </p:sp>
      <p:sp>
        <p:nvSpPr>
          <p:cNvPr id="7" name="TextBox 6"/>
          <p:cNvSpPr txBox="1"/>
          <p:nvPr/>
        </p:nvSpPr>
        <p:spPr>
          <a:xfrm>
            <a:off x="2362201" y="533400"/>
            <a:ext cx="2081460" cy="269630"/>
          </a:xfrm>
          <a:prstGeom prst="rect">
            <a:avLst/>
          </a:prstGeom>
          <a:solidFill>
            <a:schemeClr val="bg1"/>
          </a:solidFill>
        </p:spPr>
        <p:txBody>
          <a:bodyPr wrap="square" rtlCol="0">
            <a:spAutoFit/>
          </a:bodyPr>
          <a:lstStyle/>
          <a:p>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1000"/>
            <a:ext cx="9144000" cy="6400800"/>
          </a:xfrm>
          <a:prstGeom prst="rect">
            <a:avLst/>
          </a:prstGeom>
        </p:spPr>
      </p:pic>
      <mc:AlternateContent xmlns:mc="http://schemas.openxmlformats.org/markup-compatibility/2006">
        <mc:Choice xmlns:p14="http://schemas.microsoft.com/office/powerpoint/2010/main" Requires="p14">
          <p:contentPart p14:bwMode="auto" r:id="rId4">
            <p14:nvContentPartPr>
              <p14:cNvPr id="15" name="Ink 14"/>
              <p14:cNvContentPartPr/>
              <p14:nvPr/>
            </p14:nvContentPartPr>
            <p14:xfrm>
              <a:off x="1815840" y="739080"/>
              <a:ext cx="2639520" cy="234360"/>
            </p14:xfrm>
          </p:contentPart>
        </mc:Choice>
        <mc:Fallback>
          <p:pic>
            <p:nvPicPr>
              <p:cNvPr id="15" name="Ink 14"/>
              <p:cNvPicPr/>
              <p:nvPr/>
            </p:nvPicPr>
            <p:blipFill>
              <a:blip r:embed="rId5"/>
              <a:stretch>
                <a:fillRect/>
              </a:stretch>
            </p:blipFill>
            <p:spPr>
              <a:xfrm>
                <a:off x="1800000" y="675720"/>
                <a:ext cx="2671560" cy="36108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16" name="Ink 15"/>
              <p14:cNvContentPartPr/>
              <p14:nvPr/>
            </p14:nvContentPartPr>
            <p14:xfrm>
              <a:off x="4699080" y="5003640"/>
              <a:ext cx="1689480" cy="241920"/>
            </p14:xfrm>
          </p:contentPart>
        </mc:Choice>
        <mc:Fallback>
          <p:pic>
            <p:nvPicPr>
              <p:cNvPr id="16" name="Ink 15"/>
              <p:cNvPicPr/>
              <p:nvPr/>
            </p:nvPicPr>
            <p:blipFill>
              <a:blip r:embed="rId7"/>
              <a:stretch>
                <a:fillRect/>
              </a:stretch>
            </p:blipFill>
            <p:spPr>
              <a:xfrm>
                <a:off x="4683240" y="4940280"/>
                <a:ext cx="1721160" cy="368640"/>
              </a:xfrm>
              <a:prstGeom prst="rect">
                <a:avLst/>
              </a:prstGeom>
            </p:spPr>
          </p:pic>
        </mc:Fallback>
      </mc:AlternateContent>
    </p:spTree>
    <p:extLst>
      <p:ext uri="{BB962C8B-B14F-4D97-AF65-F5344CB8AC3E}">
        <p14:creationId xmlns:p14="http://schemas.microsoft.com/office/powerpoint/2010/main" val="42627368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3045033C-8309-2A4B-9176-C0C42A7522C0}" type="slidenum">
              <a:rPr lang="en-US" smtClean="0"/>
              <a:pPr/>
              <a:t>17</a:t>
            </a:fld>
            <a:endParaRPr lang="en-US" dirty="0"/>
          </a:p>
        </p:txBody>
      </p:sp>
      <p:sp>
        <p:nvSpPr>
          <p:cNvPr id="6" name="Rectangle 5"/>
          <p:cNvSpPr/>
          <p:nvPr/>
        </p:nvSpPr>
        <p:spPr>
          <a:xfrm>
            <a:off x="76200" y="990600"/>
            <a:ext cx="8686800" cy="4893647"/>
          </a:xfrm>
          <a:prstGeom prst="rect">
            <a:avLst/>
          </a:prstGeom>
        </p:spPr>
        <p:txBody>
          <a:bodyPr wrap="square">
            <a:spAutoFit/>
          </a:bodyPr>
          <a:lstStyle/>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defparameter</a:t>
            </a:r>
            <a:r>
              <a:rPr lang="en-US" sz="1200" b="1" dirty="0">
                <a:latin typeface="Courier New" panose="02070309020205020404" pitchFamily="49" charset="0"/>
                <a:cs typeface="Courier New" panose="02070309020205020404" pitchFamily="49" charset="0"/>
              </a:rPr>
              <a:t> </a:t>
            </a:r>
            <a:r>
              <a:rPr lang="en-US" sz="1200" b="1" dirty="0">
                <a:solidFill>
                  <a:schemeClr val="accent6">
                    <a:lumMod val="75000"/>
                  </a:schemeClr>
                </a:solidFill>
                <a:latin typeface="Courier New" panose="02070309020205020404" pitchFamily="49" charset="0"/>
                <a:cs typeface="Courier New" panose="02070309020205020404" pitchFamily="49" charset="0"/>
              </a:rPr>
              <a:t>*Influences*</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ExploitsITSystemAsInsider</a:t>
            </a:r>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a:t>
            </a:r>
            <a:r>
              <a:rPr lang="en-US" sz="1200" b="1" dirty="0" err="1">
                <a:solidFill>
                  <a:schemeClr val="tx2">
                    <a:lumMod val="75000"/>
                  </a:schemeClr>
                </a:solidFill>
                <a:latin typeface="Courier New" panose="02070309020205020404" pitchFamily="49" charset="0"/>
                <a:cs typeface="Courier New" panose="02070309020205020404" pitchFamily="49" charset="0"/>
              </a:rPr>
              <a:t>ImpliedByDisjunction</a:t>
            </a:r>
            <a:endParaRPr lang="en-US" sz="1200" b="1" dirty="0">
              <a:solidFill>
                <a:schemeClr val="tx2">
                  <a:lumMod val="75000"/>
                </a:schemeClr>
              </a:solidFill>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CommitsITExploitation</a:t>
            </a:r>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a:t>
            </a:r>
            <a:r>
              <a:rPr lang="en-US" sz="1200" b="1" dirty="0" err="1">
                <a:solidFill>
                  <a:schemeClr val="tx2">
                    <a:lumMod val="75000"/>
                  </a:schemeClr>
                </a:solidFill>
                <a:latin typeface="Courier New" panose="02070309020205020404" pitchFamily="49" charset="0"/>
                <a:cs typeface="Courier New" panose="02070309020205020404" pitchFamily="49" charset="0"/>
              </a:rPr>
              <a:t>ImpliedBy</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DestroysInformationUnauthorized</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AccessesInformationUnauthorized</a:t>
            </a:r>
            <a:r>
              <a:rPr lang="en-US" sz="1200" b="1" dirty="0">
                <a:latin typeface="Courier New" panose="02070309020205020404" pitchFamily="49" charset="0"/>
                <a:cs typeface="Courier New" panose="02070309020205020404" pitchFamily="49" charset="0"/>
              </a:rPr>
              <a:t>)</a:t>
            </a:r>
            <a:r>
              <a:rPr lang="en-US" sz="1200" b="1" dirty="0">
                <a:solidFill>
                  <a:srgbClr val="C00000"/>
                </a:solidFill>
                <a:latin typeface="Courier New" panose="02070309020205020404" pitchFamily="49" charset="0"/>
                <a:cs typeface="Courier New" panose="02070309020205020404" pitchFamily="49" charset="0"/>
              </a:rPr>
              <a:t> ; Ingested: </a:t>
            </a:r>
            <a:r>
              <a:rPr lang="en-US" sz="1200" b="1" dirty="0" err="1">
                <a:solidFill>
                  <a:srgbClr val="C00000"/>
                </a:solidFill>
                <a:latin typeface="Courier New" panose="02070309020205020404" pitchFamily="49" charset="0"/>
                <a:cs typeface="Courier New" panose="02070309020205020404" pitchFamily="49" charset="0"/>
              </a:rPr>
              <a:t>HandlesKeylogger_Event</a:t>
            </a:r>
            <a:endParaRPr lang="en-US" sz="1200" b="1" dirty="0">
              <a:solidFill>
                <a:srgbClr val="C00000"/>
              </a:solidFill>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DisclosesInformationUnauthorized</a:t>
            </a:r>
            <a:r>
              <a:rPr lang="en-US" sz="1200" b="1" dirty="0">
                <a:latin typeface="Courier New" panose="02070309020205020404" pitchFamily="49" charset="0"/>
                <a:cs typeface="Courier New" panose="02070309020205020404" pitchFamily="49" charset="0"/>
              </a:rPr>
              <a:t>)</a:t>
            </a:r>
            <a:r>
              <a:rPr lang="en-US" sz="1200" b="1" dirty="0">
                <a:solidFill>
                  <a:srgbClr val="C00000"/>
                </a:solidFill>
                <a:latin typeface="Courier New" panose="02070309020205020404" pitchFamily="49" charset="0"/>
                <a:cs typeface="Courier New" panose="02070309020205020404" pitchFamily="49" charset="0"/>
              </a:rPr>
              <a:t> ; Ingested: </a:t>
            </a:r>
            <a:r>
              <a:rPr lang="en-US" sz="1200" b="1" dirty="0" err="1">
                <a:solidFill>
                  <a:srgbClr val="C00000"/>
                </a:solidFill>
                <a:latin typeface="Courier New" panose="02070309020205020404" pitchFamily="49" charset="0"/>
                <a:cs typeface="Courier New" panose="02070309020205020404" pitchFamily="49" charset="0"/>
              </a:rPr>
              <a:t>CopyFileToWikileaks_Event</a:t>
            </a:r>
            <a:endParaRPr lang="en-US" sz="1200" b="1" dirty="0">
              <a:solidFill>
                <a:srgbClr val="C00000"/>
              </a:solidFill>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StealsInformation</a:t>
            </a:r>
            <a:r>
              <a:rPr lang="en-US" sz="1200" b="1" dirty="0" smtClean="0">
                <a:latin typeface="Courier New" panose="02070309020205020404" pitchFamily="49" charset="0"/>
                <a:cs typeface="Courier New" panose="02070309020205020404" pitchFamily="49" charset="0"/>
              </a:rPr>
              <a:t>)))</a:t>
            </a:r>
            <a:r>
              <a:rPr lang="en-US" sz="1200" b="1" dirty="0">
                <a:solidFill>
                  <a:srgbClr val="C00000"/>
                </a:solidFill>
                <a:latin typeface="Courier New" panose="02070309020205020404" pitchFamily="49" charset="0"/>
                <a:cs typeface="Courier New" panose="02070309020205020404" pitchFamily="49" charset="0"/>
              </a:rPr>
              <a:t> ; Ingested: </a:t>
            </a:r>
            <a:r>
              <a:rPr lang="en-US" sz="1200" b="1" dirty="0" err="1">
                <a:solidFill>
                  <a:srgbClr val="C00000"/>
                </a:solidFill>
                <a:latin typeface="Courier New" panose="02070309020205020404" pitchFamily="49" charset="0"/>
                <a:cs typeface="Courier New" panose="02070309020205020404" pitchFamily="49" charset="0"/>
              </a:rPr>
              <a:t>CopyFileToCompetitor_Event</a:t>
            </a:r>
            <a:endParaRPr lang="en-US" sz="1200" b="1" dirty="0">
              <a:solidFill>
                <a:srgbClr val="C00000"/>
              </a:solidFill>
              <a:latin typeface="Courier New" panose="02070309020205020404" pitchFamily="49" charset="0"/>
              <a:cs typeface="Courier New" panose="02070309020205020404" pitchFamily="49" charset="0"/>
            </a:endParaRPr>
          </a:p>
          <a:p>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WarrantsITExploitationSuspicion</a:t>
            </a:r>
            <a:endParaRPr lang="en-US" sz="1200" b="1" dirty="0" smtClean="0">
              <a:latin typeface="Courier New" panose="02070309020205020404" pitchFamily="49" charset="0"/>
              <a:cs typeface="Courier New" panose="02070309020205020404" pitchFamily="49" charset="0"/>
            </a:endParaRPr>
          </a:p>
          <a:p>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a:t>
            </a:r>
            <a:r>
              <a:rPr lang="en-US" sz="1200" b="1" dirty="0" err="1">
                <a:solidFill>
                  <a:schemeClr val="tx2">
                    <a:lumMod val="75000"/>
                  </a:schemeClr>
                </a:solidFill>
                <a:latin typeface="Courier New" panose="02070309020205020404" pitchFamily="49" charset="0"/>
                <a:cs typeface="Courier New" panose="02070309020205020404" pitchFamily="49" charset="0"/>
              </a:rPr>
              <a:t>ImpliedBy</a:t>
            </a:r>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WarrantsInformationDestructionSuspicion</a:t>
            </a:r>
            <a:endParaRPr lang="en-US" sz="1200" b="1" dirty="0" smtClean="0">
              <a:latin typeface="Courier New" panose="02070309020205020404" pitchFamily="49" charset="0"/>
              <a:cs typeface="Courier New" panose="02070309020205020404" pitchFamily="49" charset="0"/>
            </a:endParaRPr>
          </a:p>
          <a:p>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a:t>
            </a:r>
            <a:r>
              <a:rPr lang="en-US" sz="1200" b="1" dirty="0" err="1">
                <a:solidFill>
                  <a:schemeClr val="tx2">
                    <a:lumMod val="75000"/>
                  </a:schemeClr>
                </a:solidFill>
                <a:latin typeface="Courier New" panose="02070309020205020404" pitchFamily="49" charset="0"/>
                <a:cs typeface="Courier New" panose="02070309020205020404" pitchFamily="49" charset="0"/>
              </a:rPr>
              <a:t>IndicatedBy</a:t>
            </a:r>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:Strongly</a:t>
            </a:r>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DeleteFileOnOthersPC_Summary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:Moderately</a:t>
            </a:r>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DeleteFileOnLabsPC_Summary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WarrantsUnauthorizedInformationAccessSuspicion</a:t>
            </a:r>
            <a:endParaRPr lang="en-US" sz="1200" b="1" dirty="0" smtClean="0">
              <a:latin typeface="Courier New" panose="02070309020205020404" pitchFamily="49" charset="0"/>
              <a:cs typeface="Courier New" panose="02070309020205020404" pitchFamily="49" charset="0"/>
            </a:endParaRPr>
          </a:p>
          <a:p>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a:t>
            </a:r>
            <a:r>
              <a:rPr lang="en-US" sz="1200" b="1" dirty="0" err="1">
                <a:solidFill>
                  <a:schemeClr val="tx2">
                    <a:lumMod val="75000"/>
                  </a:schemeClr>
                </a:solidFill>
                <a:latin typeface="Courier New" panose="02070309020205020404" pitchFamily="49" charset="0"/>
                <a:cs typeface="Courier New" panose="02070309020205020404" pitchFamily="49" charset="0"/>
              </a:rPr>
              <a:t>IndicatedBy</a:t>
            </a:r>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:Moderately</a:t>
            </a:r>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AfterHoursLogin_Summary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:Weakly</a:t>
            </a:r>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OpenFileOnOthersPC_Summary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WarrantsUnauthorizedInformationDisclosureSuspicion</a:t>
            </a:r>
            <a:endParaRPr lang="en-US" sz="1200" b="1" dirty="0" smtClean="0">
              <a:latin typeface="Courier New" panose="02070309020205020404" pitchFamily="49" charset="0"/>
              <a:cs typeface="Courier New" panose="02070309020205020404" pitchFamily="49" charset="0"/>
            </a:endParaRPr>
          </a:p>
          <a:p>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a:t>
            </a:r>
            <a:r>
              <a:rPr lang="en-US" sz="1200" b="1" dirty="0" err="1">
                <a:solidFill>
                  <a:schemeClr val="tx2">
                    <a:lumMod val="75000"/>
                  </a:schemeClr>
                </a:solidFill>
                <a:latin typeface="Courier New" panose="02070309020205020404" pitchFamily="49" charset="0"/>
                <a:cs typeface="Courier New" panose="02070309020205020404" pitchFamily="49" charset="0"/>
              </a:rPr>
              <a:t>IndicatedBy</a:t>
            </a:r>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:Strongly</a:t>
            </a:r>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CopyOthersFileToThumb_Summary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CopyDecoyToExternal_Summary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:Moderately</a:t>
            </a:r>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OpenDecoyFile_Summary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AcquireDecoyFile_Summary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CopyFileToExternal_Summary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:Weakly</a:t>
            </a:r>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CopyFromThumbToOwnPC_Summary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CopyOwnFileToThumb_Summary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CopyOthersFileToExternal_Summary</a:t>
            </a:r>
            <a:r>
              <a:rPr lang="en-US" sz="1200" b="1" dirty="0" smtClean="0">
                <a:latin typeface="Courier New" panose="02070309020205020404" pitchFamily="49" charset="0"/>
                <a:cs typeface="Courier New" panose="02070309020205020404" pitchFamily="49" charset="0"/>
              </a:rPr>
              <a:t>)))))</a:t>
            </a:r>
          </a:p>
          <a:p>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a:t>
            </a:r>
            <a:r>
              <a:rPr lang="en-US" sz="1200" b="1" dirty="0" err="1">
                <a:solidFill>
                  <a:schemeClr val="tx2">
                    <a:lumMod val="75000"/>
                  </a:schemeClr>
                </a:solidFill>
                <a:latin typeface="Courier New" panose="02070309020205020404" pitchFamily="49" charset="0"/>
                <a:cs typeface="Courier New" panose="02070309020205020404" pitchFamily="49" charset="0"/>
              </a:rPr>
              <a:t>RelevantIf</a:t>
            </a:r>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:Locally</a:t>
            </a:r>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:Absolutely</a:t>
            </a:r>
            <a:r>
              <a:rPr lang="en-US" sz="1200" b="1" dirty="0" smtClean="0">
                <a:latin typeface="Courier New" panose="02070309020205020404" pitchFamily="49" charset="0"/>
                <a:cs typeface="Courier New" panose="02070309020205020404" pitchFamily="49" charset="0"/>
              </a:rPr>
              <a:t> (Untrustworthy))))</a:t>
            </a:r>
          </a:p>
          <a:p>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a:t>
            </a:r>
            <a:r>
              <a:rPr lang="en-US" sz="1200" b="1" dirty="0" err="1">
                <a:solidFill>
                  <a:schemeClr val="tx2">
                    <a:lumMod val="75000"/>
                  </a:schemeClr>
                </a:solidFill>
                <a:latin typeface="Courier New" panose="02070309020205020404" pitchFamily="49" charset="0"/>
                <a:cs typeface="Courier New" panose="02070309020205020404" pitchFamily="49" charset="0"/>
              </a:rPr>
              <a:t>MitigatedBy</a:t>
            </a:r>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:Locally</a:t>
            </a:r>
            <a:r>
              <a:rPr lang="en-US" sz="1200" b="1" dirty="0" smtClean="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:Strongly</a:t>
            </a:r>
            <a:r>
              <a:rPr lang="en-US" sz="1200" b="1" dirty="0" smtClean="0">
                <a:latin typeface="Courier New" panose="02070309020205020404" pitchFamily="49" charset="0"/>
                <a:cs typeface="Courier New" panose="02070309020205020404" pitchFamily="49" charset="0"/>
              </a:rPr>
              <a:t> (</a:t>
            </a:r>
            <a:r>
              <a:rPr lang="en-US" sz="1200" b="1" dirty="0" err="1" smtClean="0">
                <a:latin typeface="Courier New" panose="02070309020205020404" pitchFamily="49" charset="0"/>
                <a:cs typeface="Courier New" panose="02070309020205020404" pitchFamily="49" charset="0"/>
              </a:rPr>
              <a:t>HasRole-ITAdmin</a:t>
            </a:r>
            <a:r>
              <a:rPr lang="en-US" sz="1200" b="1" dirty="0" smtClean="0">
                <a:latin typeface="Courier New" panose="02070309020205020404" pitchFamily="49" charset="0"/>
                <a:cs typeface="Courier New" panose="02070309020205020404" pitchFamily="49" charset="0"/>
              </a:rPr>
              <a:t>)))))))))</a:t>
            </a:r>
            <a:endParaRPr lang="en-US" sz="1200" b="1" dirty="0">
              <a:latin typeface="Courier New" panose="02070309020205020404" pitchFamily="49" charset="0"/>
              <a:cs typeface="Courier New" panose="02070309020205020404" pitchFamily="49" charset="0"/>
            </a:endParaRPr>
          </a:p>
        </p:txBody>
      </p:sp>
      <p:sp>
        <p:nvSpPr>
          <p:cNvPr id="4"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Influence graph specification (</a:t>
            </a:r>
            <a:r>
              <a:rPr lang="en-US" sz="2400" b="1" i="1" dirty="0" smtClean="0">
                <a:solidFill>
                  <a:schemeClr val="bg1"/>
                </a:solidFill>
              </a:rPr>
              <a:t>M</a:t>
            </a:r>
            <a:r>
              <a:rPr lang="en-US" sz="2400" b="1" i="1" baseline="-25000" dirty="0" smtClean="0">
                <a:solidFill>
                  <a:schemeClr val="bg1"/>
                </a:solidFill>
              </a:rPr>
              <a:t>S</a:t>
            </a:r>
            <a:r>
              <a:rPr lang="en-US" sz="2400" b="1" dirty="0" smtClean="0">
                <a:solidFill>
                  <a:schemeClr val="bg1"/>
                </a:solidFill>
              </a:rPr>
              <a:t>)</a:t>
            </a:r>
            <a:endParaRPr lang="en-US" sz="2400" b="1" dirty="0">
              <a:solidFill>
                <a:schemeClr val="bg1"/>
              </a:solidFill>
            </a:endParaRPr>
          </a:p>
        </p:txBody>
      </p:sp>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641520" y="1270080"/>
              <a:ext cx="2311560" cy="32040"/>
            </p14:xfrm>
          </p:contentPart>
        </mc:Choice>
        <mc:Fallback>
          <p:pic>
            <p:nvPicPr>
              <p:cNvPr id="2" name="Ink 1"/>
              <p:cNvPicPr/>
              <p:nvPr/>
            </p:nvPicPr>
            <p:blipFill>
              <a:blip r:embed="rId4"/>
              <a:stretch>
                <a:fillRect/>
              </a:stretch>
            </p:blipFill>
            <p:spPr>
              <a:xfrm>
                <a:off x="625320" y="1206360"/>
                <a:ext cx="2343600" cy="15912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5" name="Ink 4"/>
              <p14:cNvContentPartPr/>
              <p14:nvPr/>
            </p14:nvContentPartPr>
            <p14:xfrm>
              <a:off x="743040" y="2508120"/>
              <a:ext cx="3054600" cy="159120"/>
            </p14:xfrm>
          </p:contentPart>
        </mc:Choice>
        <mc:Fallback>
          <p:pic>
            <p:nvPicPr>
              <p:cNvPr id="5" name="Ink 4"/>
              <p:cNvPicPr/>
              <p:nvPr/>
            </p:nvPicPr>
            <p:blipFill>
              <a:blip r:embed="rId6"/>
              <a:stretch>
                <a:fillRect/>
              </a:stretch>
            </p:blipFill>
            <p:spPr>
              <a:xfrm>
                <a:off x="727200" y="2444760"/>
                <a:ext cx="3086280" cy="28620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7" name="Ink 6"/>
              <p14:cNvContentPartPr/>
              <p14:nvPr/>
            </p14:nvContentPartPr>
            <p14:xfrm>
              <a:off x="635040" y="1231920"/>
              <a:ext cx="2368800" cy="171720"/>
            </p14:xfrm>
          </p:contentPart>
        </mc:Choice>
        <mc:Fallback>
          <p:pic>
            <p:nvPicPr>
              <p:cNvPr id="7" name="Ink 6"/>
              <p:cNvPicPr/>
              <p:nvPr/>
            </p:nvPicPr>
            <p:blipFill>
              <a:blip r:embed="rId8"/>
              <a:stretch>
                <a:fillRect/>
              </a:stretch>
            </p:blipFill>
            <p:spPr>
              <a:xfrm>
                <a:off x="619200" y="1168560"/>
                <a:ext cx="2400480" cy="298800"/>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8" name="Ink 7"/>
              <p14:cNvContentPartPr/>
              <p14:nvPr/>
            </p14:nvContentPartPr>
            <p14:xfrm>
              <a:off x="965160" y="2654280"/>
              <a:ext cx="286200" cy="12960"/>
            </p14:xfrm>
          </p:contentPart>
        </mc:Choice>
        <mc:Fallback>
          <p:pic>
            <p:nvPicPr>
              <p:cNvPr id="8" name="Ink 7"/>
              <p:cNvPicPr/>
              <p:nvPr/>
            </p:nvPicPr>
            <p:blipFill>
              <a:blip r:embed="rId10"/>
              <a:stretch>
                <a:fillRect/>
              </a:stretch>
            </p:blipFill>
            <p:spPr>
              <a:xfrm>
                <a:off x="949320" y="2590920"/>
                <a:ext cx="317880" cy="140040"/>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9" name="Ink 8"/>
              <p14:cNvContentPartPr/>
              <p14:nvPr/>
            </p14:nvContentPartPr>
            <p14:xfrm>
              <a:off x="4394160" y="4140360"/>
              <a:ext cx="2546640" cy="190800"/>
            </p14:xfrm>
          </p:contentPart>
        </mc:Choice>
        <mc:Fallback>
          <p:pic>
            <p:nvPicPr>
              <p:cNvPr id="9" name="Ink 8"/>
              <p:cNvPicPr/>
              <p:nvPr/>
            </p:nvPicPr>
            <p:blipFill>
              <a:blip r:embed="rId12"/>
              <a:stretch>
                <a:fillRect/>
              </a:stretch>
            </p:blipFill>
            <p:spPr>
              <a:xfrm>
                <a:off x="4378320" y="4076640"/>
                <a:ext cx="2578320" cy="317880"/>
              </a:xfrm>
              <a:prstGeom prst="rect">
                <a:avLst/>
              </a:prstGeom>
            </p:spPr>
          </p:pic>
        </mc:Fallback>
      </mc:AlternateContent>
      <mc:AlternateContent xmlns:mc="http://schemas.openxmlformats.org/markup-compatibility/2006">
        <mc:Choice xmlns:p14="http://schemas.microsoft.com/office/powerpoint/2010/main" Requires="p14">
          <p:contentPart p14:bwMode="auto" r:id="rId13">
            <p14:nvContentPartPr>
              <p14:cNvPr id="10" name="Ink 9"/>
              <p14:cNvContentPartPr/>
              <p14:nvPr/>
            </p14:nvContentPartPr>
            <p14:xfrm>
              <a:off x="4172040" y="5460840"/>
              <a:ext cx="1359000" cy="159120"/>
            </p14:xfrm>
          </p:contentPart>
        </mc:Choice>
        <mc:Fallback>
          <p:pic>
            <p:nvPicPr>
              <p:cNvPr id="10" name="Ink 9"/>
              <p:cNvPicPr/>
              <p:nvPr/>
            </p:nvPicPr>
            <p:blipFill>
              <a:blip r:embed="rId14"/>
              <a:stretch>
                <a:fillRect/>
              </a:stretch>
            </p:blipFill>
            <p:spPr>
              <a:xfrm>
                <a:off x="4156200" y="5397480"/>
                <a:ext cx="1391040" cy="286200"/>
              </a:xfrm>
              <a:prstGeom prst="rect">
                <a:avLst/>
              </a:prstGeom>
            </p:spPr>
          </p:pic>
        </mc:Fallback>
      </mc:AlternateContent>
    </p:spTree>
    <p:extLst>
      <p:ext uri="{BB962C8B-B14F-4D97-AF65-F5344CB8AC3E}">
        <p14:creationId xmlns:p14="http://schemas.microsoft.com/office/powerpoint/2010/main" val="22229956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Computer network events timeline (</a:t>
            </a:r>
            <a:r>
              <a:rPr lang="en-US" sz="2400" b="1" i="1" dirty="0" smtClean="0">
                <a:solidFill>
                  <a:schemeClr val="bg1"/>
                </a:solidFill>
              </a:rPr>
              <a:t>M</a:t>
            </a:r>
            <a:r>
              <a:rPr lang="en-US" sz="2400" b="1" i="1" baseline="-25000" dirty="0" smtClean="0">
                <a:solidFill>
                  <a:schemeClr val="bg1"/>
                </a:solidFill>
              </a:rPr>
              <a:t>S</a:t>
            </a:r>
            <a:r>
              <a:rPr lang="en-US" sz="2400" b="1" dirty="0" smtClean="0">
                <a:solidFill>
                  <a:schemeClr val="bg1"/>
                </a:solidFill>
              </a:rPr>
              <a:t>)</a:t>
            </a:r>
            <a:endParaRPr lang="en-US" sz="2400" b="1" dirty="0">
              <a:solidFill>
                <a:schemeClr val="bg1"/>
              </a:solidFill>
            </a:endParaRPr>
          </a:p>
        </p:txBody>
      </p:sp>
      <p:sp>
        <p:nvSpPr>
          <p:cNvPr id="2" name="TextBox 1"/>
          <p:cNvSpPr txBox="1"/>
          <p:nvPr/>
        </p:nvSpPr>
        <p:spPr>
          <a:xfrm>
            <a:off x="6553200" y="2971800"/>
            <a:ext cx="2355609" cy="457200"/>
          </a:xfrm>
          <a:prstGeom prst="rect">
            <a:avLst/>
          </a:prstGeom>
          <a:solidFill>
            <a:schemeClr val="bg1"/>
          </a:solidFill>
        </p:spPr>
        <p:txBody>
          <a:bodyPr wrap="square" rtlCol="0">
            <a:spAutoFit/>
          </a:bodyPr>
          <a:lstStyle/>
          <a:p>
            <a:endParaRPr lang="en-US" dirty="0"/>
          </a:p>
        </p:txBody>
      </p:sp>
      <p:sp>
        <p:nvSpPr>
          <p:cNvPr id="7" name="TextBox 6"/>
          <p:cNvSpPr txBox="1"/>
          <p:nvPr/>
        </p:nvSpPr>
        <p:spPr>
          <a:xfrm>
            <a:off x="2362201" y="533400"/>
            <a:ext cx="2081460" cy="269630"/>
          </a:xfrm>
          <a:prstGeom prst="rect">
            <a:avLst/>
          </a:prstGeom>
          <a:solidFill>
            <a:schemeClr val="bg1"/>
          </a:solidFill>
        </p:spPr>
        <p:txBody>
          <a:bodyPr wrap="square" rtlCol="0">
            <a:spAutoFit/>
          </a:bodyPr>
          <a:lstStyle/>
          <a:p>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1000"/>
            <a:ext cx="9144000" cy="6400800"/>
          </a:xfrm>
          <a:prstGeom prst="rect">
            <a:avLst/>
          </a:prstGeom>
        </p:spPr>
      </p:pic>
      <mc:AlternateContent xmlns:mc="http://schemas.openxmlformats.org/markup-compatibility/2006">
        <mc:Choice xmlns:p14="http://schemas.microsoft.com/office/powerpoint/2010/main" Requires="p14">
          <p:contentPart p14:bwMode="auto" r:id="rId4">
            <p14:nvContentPartPr>
              <p14:cNvPr id="15" name="Ink 14"/>
              <p14:cNvContentPartPr/>
              <p14:nvPr/>
            </p14:nvContentPartPr>
            <p14:xfrm>
              <a:off x="1815840" y="739080"/>
              <a:ext cx="2639520" cy="234360"/>
            </p14:xfrm>
          </p:contentPart>
        </mc:Choice>
        <mc:Fallback>
          <p:pic>
            <p:nvPicPr>
              <p:cNvPr id="15" name="Ink 14"/>
              <p:cNvPicPr/>
              <p:nvPr/>
            </p:nvPicPr>
            <p:blipFill>
              <a:blip r:embed="rId5"/>
              <a:stretch>
                <a:fillRect/>
              </a:stretch>
            </p:blipFill>
            <p:spPr>
              <a:xfrm>
                <a:off x="1800000" y="675720"/>
                <a:ext cx="2671560" cy="36108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16" name="Ink 15"/>
              <p14:cNvContentPartPr/>
              <p14:nvPr/>
            </p14:nvContentPartPr>
            <p14:xfrm>
              <a:off x="4699080" y="5003640"/>
              <a:ext cx="1689480" cy="241920"/>
            </p14:xfrm>
          </p:contentPart>
        </mc:Choice>
        <mc:Fallback>
          <p:pic>
            <p:nvPicPr>
              <p:cNvPr id="16" name="Ink 15"/>
              <p:cNvPicPr/>
              <p:nvPr/>
            </p:nvPicPr>
            <p:blipFill>
              <a:blip r:embed="rId7"/>
              <a:stretch>
                <a:fillRect/>
              </a:stretch>
            </p:blipFill>
            <p:spPr>
              <a:xfrm>
                <a:off x="4683240" y="4940280"/>
                <a:ext cx="1721160" cy="368640"/>
              </a:xfrm>
              <a:prstGeom prst="rect">
                <a:avLst/>
              </a:prstGeom>
            </p:spPr>
          </p:pic>
        </mc:Fallback>
      </mc:AlternateContent>
    </p:spTree>
    <p:extLst>
      <p:ext uri="{BB962C8B-B14F-4D97-AF65-F5344CB8AC3E}">
        <p14:creationId xmlns:p14="http://schemas.microsoft.com/office/powerpoint/2010/main" val="3219360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i="1" dirty="0" smtClean="0"/>
              <a:t>Three event-informed person risk models</a:t>
            </a:r>
            <a:endParaRPr lang="en-US" sz="2000" i="1" dirty="0"/>
          </a:p>
        </p:txBody>
      </p:sp>
      <p:sp>
        <p:nvSpPr>
          <p:cNvPr id="4" name="Content Placeholder 3"/>
          <p:cNvSpPr>
            <a:spLocks noGrp="1"/>
          </p:cNvSpPr>
          <p:nvPr>
            <p:ph idx="1"/>
          </p:nvPr>
        </p:nvSpPr>
        <p:spPr>
          <a:xfrm>
            <a:off x="252661" y="1219200"/>
            <a:ext cx="4243139" cy="3429000"/>
          </a:xfrm>
        </p:spPr>
        <p:txBody>
          <a:bodyPr/>
          <a:lstStyle/>
          <a:p>
            <a:pPr marL="0" indent="0">
              <a:buNone/>
            </a:pPr>
            <a:r>
              <a:rPr lang="en-US" dirty="0" smtClean="0"/>
              <a:t>1. </a:t>
            </a:r>
            <a:r>
              <a:rPr lang="en-US" i="1" u="sng" dirty="0" smtClean="0"/>
              <a:t>M</a:t>
            </a:r>
            <a:r>
              <a:rPr lang="en-US" i="1" u="sng" baseline="-25000" dirty="0" smtClean="0"/>
              <a:t>C</a:t>
            </a:r>
            <a:r>
              <a:rPr lang="en-US" dirty="0" smtClean="0"/>
              <a:t> </a:t>
            </a:r>
            <a:r>
              <a:rPr lang="en-US" b="0" dirty="0" smtClean="0"/>
              <a:t>(“Carbon”)</a:t>
            </a:r>
            <a:r>
              <a:rPr lang="en-US" dirty="0" smtClean="0"/>
              <a:t>:</a:t>
            </a:r>
            <a:endParaRPr lang="en-US" i="1" baseline="-25000" dirty="0" smtClean="0"/>
          </a:p>
          <a:p>
            <a:r>
              <a:rPr lang="en-US" dirty="0" smtClean="0"/>
              <a:t>Information disclosure risk</a:t>
            </a:r>
          </a:p>
          <a:p>
            <a:pPr lvl="1"/>
            <a:r>
              <a:rPr lang="en-US" sz="1700" i="1" dirty="0"/>
              <a:t>Belief that a (candidate) member person P will disclose an organization’s private information</a:t>
            </a:r>
          </a:p>
          <a:p>
            <a:r>
              <a:rPr lang="en-US" dirty="0" smtClean="0">
                <a:solidFill>
                  <a:schemeClr val="tx2">
                    <a:lumMod val="75000"/>
                  </a:schemeClr>
                </a:solidFill>
              </a:rPr>
              <a:t>Life (“macro”) events</a:t>
            </a:r>
          </a:p>
          <a:p>
            <a:pPr lvl="1"/>
            <a:r>
              <a:rPr lang="en-US" dirty="0" smtClean="0"/>
              <a:t>Education, employment</a:t>
            </a:r>
          </a:p>
          <a:p>
            <a:pPr lvl="1"/>
            <a:r>
              <a:rPr lang="en-US" dirty="0" smtClean="0"/>
              <a:t>Crime, civil judgment</a:t>
            </a:r>
          </a:p>
          <a:p>
            <a:pPr lvl="1"/>
            <a:r>
              <a:rPr lang="en-US" dirty="0" smtClean="0"/>
              <a:t>Bankruptcy, credit</a:t>
            </a:r>
          </a:p>
          <a:p>
            <a:pPr lvl="1"/>
            <a:r>
              <a:rPr lang="en-US" dirty="0" smtClean="0"/>
              <a:t>…</a:t>
            </a:r>
            <a:endParaRPr lang="en-US" dirty="0"/>
          </a:p>
        </p:txBody>
      </p:sp>
      <p:sp>
        <p:nvSpPr>
          <p:cNvPr id="5" name="Content Placeholder 4"/>
          <p:cNvSpPr>
            <a:spLocks noGrp="1"/>
          </p:cNvSpPr>
          <p:nvPr>
            <p:ph idx="13"/>
          </p:nvPr>
        </p:nvSpPr>
        <p:spPr>
          <a:xfrm>
            <a:off x="4672261" y="1219200"/>
            <a:ext cx="4243139" cy="3429000"/>
          </a:xfrm>
        </p:spPr>
        <p:txBody>
          <a:bodyPr>
            <a:normAutofit/>
          </a:bodyPr>
          <a:lstStyle/>
          <a:p>
            <a:pPr marL="0" indent="0">
              <a:buNone/>
            </a:pPr>
            <a:r>
              <a:rPr lang="en-US" dirty="0" smtClean="0"/>
              <a:t>2. </a:t>
            </a:r>
            <a:r>
              <a:rPr lang="en-US" i="1" u="sng" dirty="0" smtClean="0"/>
              <a:t>M</a:t>
            </a:r>
            <a:r>
              <a:rPr lang="en-US" i="1" u="sng" baseline="-25000" dirty="0" smtClean="0"/>
              <a:t>S</a:t>
            </a:r>
            <a:r>
              <a:rPr lang="en-US" dirty="0" smtClean="0"/>
              <a:t> </a:t>
            </a:r>
            <a:r>
              <a:rPr lang="en-US" b="0" dirty="0" smtClean="0"/>
              <a:t>(“Silicon”)</a:t>
            </a:r>
            <a:r>
              <a:rPr lang="en-US" dirty="0" smtClean="0"/>
              <a:t>:</a:t>
            </a:r>
          </a:p>
          <a:p>
            <a:r>
              <a:rPr lang="en-US" dirty="0" smtClean="0"/>
              <a:t>IT system insider exploitation risk</a:t>
            </a:r>
          </a:p>
          <a:p>
            <a:pPr lvl="1"/>
            <a:r>
              <a:rPr lang="en-US" i="1" dirty="0" smtClean="0"/>
              <a:t>Belief that a user will access, disclose, or destroy an </a:t>
            </a:r>
            <a:r>
              <a:rPr lang="en-US" i="1" dirty="0"/>
              <a:t>organization’s computer </a:t>
            </a:r>
            <a:r>
              <a:rPr lang="en-US" i="1" dirty="0" smtClean="0"/>
              <a:t>network-resident information</a:t>
            </a:r>
            <a:r>
              <a:rPr lang="en-US" dirty="0" smtClean="0">
                <a:solidFill>
                  <a:schemeClr val="bg1"/>
                </a:solidFill>
              </a:rPr>
              <a:t>)</a:t>
            </a:r>
          </a:p>
          <a:p>
            <a:r>
              <a:rPr lang="en-US" dirty="0" smtClean="0"/>
              <a:t>Computer network (“micro”) events</a:t>
            </a:r>
          </a:p>
          <a:p>
            <a:pPr lvl="1"/>
            <a:r>
              <a:rPr lang="en-US" dirty="0" smtClean="0"/>
              <a:t>Log in after hours</a:t>
            </a:r>
          </a:p>
          <a:p>
            <a:pPr lvl="1"/>
            <a:r>
              <a:rPr lang="en-US" dirty="0" smtClean="0"/>
              <a:t>Access “decoy” file</a:t>
            </a:r>
          </a:p>
          <a:p>
            <a:pPr lvl="1"/>
            <a:r>
              <a:rPr lang="en-US" dirty="0" smtClean="0"/>
              <a:t>Copy file to…</a:t>
            </a:r>
          </a:p>
          <a:p>
            <a:pPr lvl="2"/>
            <a:r>
              <a:rPr lang="en-US" dirty="0" smtClean="0"/>
              <a:t>External location</a:t>
            </a:r>
          </a:p>
          <a:p>
            <a:pPr lvl="2"/>
            <a:r>
              <a:rPr lang="en-US" dirty="0" smtClean="0"/>
              <a:t>Thumb drive</a:t>
            </a:r>
          </a:p>
        </p:txBody>
      </p:sp>
      <p:sp>
        <p:nvSpPr>
          <p:cNvPr id="6" name="Content Placeholder 6"/>
          <p:cNvSpPr txBox="1">
            <a:spLocks/>
          </p:cNvSpPr>
          <p:nvPr/>
        </p:nvSpPr>
        <p:spPr>
          <a:xfrm>
            <a:off x="252661" y="4800600"/>
            <a:ext cx="8656148" cy="1143000"/>
          </a:xfrm>
          <a:prstGeom prst="rect">
            <a:avLst/>
          </a:prstGeom>
        </p:spPr>
        <p:txBody>
          <a:bodyPr>
            <a:normAutofit/>
          </a:bodyPr>
          <a:lstStyle>
            <a:lvl1pPr marL="227013" indent="-227013" algn="l" defTabSz="914400" rtl="0" eaLnBrk="1" latinLnBrk="0" hangingPunct="1">
              <a:spcBef>
                <a:spcPct val="20000"/>
              </a:spcBef>
              <a:buClrTx/>
              <a:buSzPct val="110000"/>
              <a:buFontTx/>
              <a:buBlip>
                <a:blip r:embed="rId3"/>
              </a:buBlip>
              <a:tabLst>
                <a:tab pos="227013" algn="l"/>
              </a:tabLst>
              <a:defRPr sz="2000" b="1" kern="1200">
                <a:solidFill>
                  <a:srgbClr val="004080"/>
                </a:solidFill>
                <a:latin typeface="Calibri" pitchFamily="34" charset="0"/>
                <a:ea typeface="+mn-ea"/>
                <a:cs typeface="Calibri" pitchFamily="34" charset="0"/>
              </a:defRPr>
            </a:lvl1pPr>
            <a:lvl2pPr marL="461963" indent="-234950" algn="l" defTabSz="914400" rtl="0" eaLnBrk="1" latinLnBrk="0" hangingPunct="1">
              <a:spcBef>
                <a:spcPts val="0"/>
              </a:spcBef>
              <a:buFont typeface="Wingdings" charset="2"/>
              <a:buChar char="§"/>
              <a:defRPr sz="1800" kern="1200">
                <a:solidFill>
                  <a:srgbClr val="948A54"/>
                </a:solidFill>
                <a:effectLst/>
                <a:latin typeface="Calibri" pitchFamily="34" charset="0"/>
                <a:ea typeface="+mn-ea"/>
                <a:cs typeface="Calibri" pitchFamily="34" charset="0"/>
              </a:defRPr>
            </a:lvl2pPr>
            <a:lvl3pPr marL="687388" indent="-225425" algn="l" defTabSz="914400" rtl="0" eaLnBrk="1" latinLnBrk="0" hangingPunct="1">
              <a:spcBef>
                <a:spcPct val="20000"/>
              </a:spcBef>
              <a:buClr>
                <a:srgbClr val="0080FF"/>
              </a:buClr>
              <a:buSzPct val="70000"/>
              <a:buFont typeface="Wingdings" charset="2"/>
              <a:buChar char="Ø"/>
              <a:defRPr sz="1600" i="1" kern="1200">
                <a:solidFill>
                  <a:srgbClr val="0080FF"/>
                </a:solidFill>
                <a:effectLst/>
                <a:latin typeface="Calibri" pitchFamily="34" charset="0"/>
                <a:ea typeface="+mn-ea"/>
                <a:cs typeface="Calibri" pitchFamily="34" charset="0"/>
              </a:defRPr>
            </a:lvl3pPr>
            <a:lvl4pPr marL="914400" indent="-227013" algn="l" defTabSz="914400" rtl="0" eaLnBrk="1" latinLnBrk="0" hangingPunct="1">
              <a:spcBef>
                <a:spcPct val="20000"/>
              </a:spcBef>
              <a:buSzPct val="60000"/>
              <a:buFont typeface="Wingdings" charset="2"/>
              <a:buChar char="q"/>
              <a:defRPr sz="1400" kern="1200">
                <a:solidFill>
                  <a:schemeClr val="accent6">
                    <a:lumMod val="75000"/>
                  </a:schemeClr>
                </a:solidFill>
                <a:latin typeface="Calibri" pitchFamily="34" charset="0"/>
                <a:ea typeface="+mn-ea"/>
                <a:cs typeface="Calibri" pitchFamily="34" charset="0"/>
              </a:defRPr>
            </a:lvl4pPr>
            <a:lvl5pPr marL="1143000" indent="-228600" algn="l" defTabSz="914400" rtl="0" eaLnBrk="1" latinLnBrk="0" hangingPunct="1">
              <a:spcBef>
                <a:spcPct val="20000"/>
              </a:spcBef>
              <a:buFont typeface="Arial"/>
              <a:buChar char="•"/>
              <a:defRPr sz="1200" i="1" kern="1200">
                <a:solidFill>
                  <a:schemeClr val="bg1">
                    <a:lumMod val="50000"/>
                  </a:schemeClr>
                </a:solidFill>
                <a:latin typeface="Calibri" pitchFamily="34" charset="0"/>
                <a:ea typeface="+mn-ea"/>
                <a:cs typeface="Calibr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dirty="0" smtClean="0"/>
          </a:p>
        </p:txBody>
      </p:sp>
      <p:sp>
        <p:nvSpPr>
          <p:cNvPr id="9" name="TextBox 8"/>
          <p:cNvSpPr txBox="1"/>
          <p:nvPr/>
        </p:nvSpPr>
        <p:spPr>
          <a:xfrm>
            <a:off x="3433974" y="5010090"/>
            <a:ext cx="1879040" cy="400110"/>
          </a:xfrm>
          <a:prstGeom prst="rect">
            <a:avLst/>
          </a:prstGeom>
          <a:noFill/>
        </p:spPr>
        <p:txBody>
          <a:bodyPr wrap="none" rtlCol="0">
            <a:spAutoFit/>
          </a:bodyPr>
          <a:lstStyle/>
          <a:p>
            <a:pPr algn="ctr"/>
            <a:r>
              <a:rPr lang="en-US" sz="2000" b="1" dirty="0" smtClean="0">
                <a:solidFill>
                  <a:srgbClr val="004080"/>
                </a:solidFill>
                <a:latin typeface="Calibri" pitchFamily="34" charset="0"/>
              </a:rPr>
              <a:t>3. </a:t>
            </a:r>
            <a:r>
              <a:rPr lang="en-US" sz="2000" b="1" i="1" u="sng" dirty="0" smtClean="0">
                <a:solidFill>
                  <a:srgbClr val="004080"/>
                </a:solidFill>
                <a:latin typeface="Calibri" pitchFamily="34" charset="0"/>
              </a:rPr>
              <a:t>M</a:t>
            </a:r>
            <a:r>
              <a:rPr lang="en-US" sz="2000" b="1" i="1" u="sng" baseline="-25000" dirty="0" smtClean="0">
                <a:solidFill>
                  <a:srgbClr val="004080"/>
                </a:solidFill>
                <a:latin typeface="Calibri" pitchFamily="34" charset="0"/>
              </a:rPr>
              <a:t>G</a:t>
            </a:r>
            <a:r>
              <a:rPr lang="en-US" sz="2000" b="1" i="1" dirty="0" smtClean="0">
                <a:solidFill>
                  <a:srgbClr val="004080"/>
                </a:solidFill>
                <a:latin typeface="Calibri" pitchFamily="34" charset="0"/>
              </a:rPr>
              <a:t> = M</a:t>
            </a:r>
            <a:r>
              <a:rPr lang="en-US" sz="2000" b="1" i="1" baseline="-25000" dirty="0" smtClean="0">
                <a:solidFill>
                  <a:srgbClr val="004080"/>
                </a:solidFill>
                <a:latin typeface="Calibri" pitchFamily="34" charset="0"/>
              </a:rPr>
              <a:t>C</a:t>
            </a:r>
            <a:r>
              <a:rPr lang="en-US" sz="2000" b="1" i="1" dirty="0" smtClean="0">
                <a:solidFill>
                  <a:srgbClr val="004080"/>
                </a:solidFill>
                <a:latin typeface="Calibri" pitchFamily="34" charset="0"/>
              </a:rPr>
              <a:t> • M</a:t>
            </a:r>
            <a:r>
              <a:rPr lang="en-US" sz="2000" b="1" i="1" baseline="-25000" dirty="0" smtClean="0">
                <a:solidFill>
                  <a:srgbClr val="004080"/>
                </a:solidFill>
                <a:latin typeface="Calibri" pitchFamily="34" charset="0"/>
              </a:rPr>
              <a:t>S</a:t>
            </a:r>
            <a:endParaRPr lang="en-US" sz="2000" dirty="0"/>
          </a:p>
        </p:txBody>
      </p:sp>
    </p:spTree>
    <p:extLst>
      <p:ext uri="{BB962C8B-B14F-4D97-AF65-F5344CB8AC3E}">
        <p14:creationId xmlns:p14="http://schemas.microsoft.com/office/powerpoint/2010/main" val="26062656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1000"/>
            <a:ext cx="9144000" cy="6400800"/>
          </a:xfrm>
          <a:prstGeom prst="rect">
            <a:avLst/>
          </a:prstGeom>
        </p:spPr>
      </p:pic>
      <p:sp>
        <p:nvSpPr>
          <p:cNvPr id="4"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Combined timeline (</a:t>
            </a:r>
            <a:r>
              <a:rPr lang="en-US" sz="2400" b="1" i="1" dirty="0" smtClean="0">
                <a:solidFill>
                  <a:schemeClr val="bg1"/>
                </a:solidFill>
              </a:rPr>
              <a:t>M</a:t>
            </a:r>
            <a:r>
              <a:rPr lang="en-US" sz="2400" b="1" i="1" baseline="-25000" dirty="0" smtClean="0">
                <a:solidFill>
                  <a:schemeClr val="bg1"/>
                </a:solidFill>
              </a:rPr>
              <a:t>G</a:t>
            </a:r>
            <a:r>
              <a:rPr lang="en-US" sz="2400" b="1" dirty="0" smtClean="0">
                <a:solidFill>
                  <a:schemeClr val="bg1"/>
                </a:solidFill>
              </a:rPr>
              <a:t> = </a:t>
            </a:r>
            <a:r>
              <a:rPr lang="en-US" sz="2400" b="1" i="1" dirty="0" smtClean="0">
                <a:solidFill>
                  <a:schemeClr val="bg1"/>
                </a:solidFill>
              </a:rPr>
              <a:t>M</a:t>
            </a:r>
            <a:r>
              <a:rPr lang="en-US" sz="2400" b="1" i="1" baseline="-25000" dirty="0" smtClean="0">
                <a:solidFill>
                  <a:schemeClr val="bg1"/>
                </a:solidFill>
              </a:rPr>
              <a:t>C</a:t>
            </a:r>
            <a:r>
              <a:rPr lang="en-US" sz="2400" b="1" dirty="0" smtClean="0">
                <a:solidFill>
                  <a:schemeClr val="bg1"/>
                </a:solidFill>
              </a:rPr>
              <a:t> • </a:t>
            </a:r>
            <a:r>
              <a:rPr lang="en-US" sz="2400" b="1" i="1" dirty="0" smtClean="0">
                <a:solidFill>
                  <a:schemeClr val="bg1"/>
                </a:solidFill>
              </a:rPr>
              <a:t>M</a:t>
            </a:r>
            <a:r>
              <a:rPr lang="en-US" sz="2400" b="1" i="1" baseline="-25000" dirty="0" smtClean="0">
                <a:solidFill>
                  <a:schemeClr val="bg1"/>
                </a:solidFill>
              </a:rPr>
              <a:t>S</a:t>
            </a:r>
            <a:r>
              <a:rPr lang="en-US" sz="2400" b="1" dirty="0" smtClean="0">
                <a:solidFill>
                  <a:schemeClr val="bg1"/>
                </a:solidFill>
              </a:rPr>
              <a:t>)</a:t>
            </a:r>
            <a:endParaRPr lang="en-US" sz="2400" b="1" dirty="0">
              <a:solidFill>
                <a:schemeClr val="bg1"/>
              </a:solidFill>
            </a:endParaRPr>
          </a:p>
        </p:txBody>
      </p:sp>
      <mc:AlternateContent xmlns:mc="http://schemas.openxmlformats.org/markup-compatibility/2006">
        <mc:Choice xmlns:p14="http://schemas.microsoft.com/office/powerpoint/2010/main" Requires="p14">
          <p:contentPart p14:bwMode="auto" r:id="rId4">
            <p14:nvContentPartPr>
              <p14:cNvPr id="6" name="Ink 5"/>
              <p14:cNvContentPartPr/>
              <p14:nvPr/>
            </p14:nvContentPartPr>
            <p14:xfrm>
              <a:off x="1778400" y="973080"/>
              <a:ext cx="2517840" cy="205920"/>
            </p14:xfrm>
          </p:contentPart>
        </mc:Choice>
        <mc:Fallback>
          <p:pic>
            <p:nvPicPr>
              <p:cNvPr id="6" name="Ink 5"/>
              <p:cNvPicPr/>
              <p:nvPr/>
            </p:nvPicPr>
            <p:blipFill>
              <a:blip r:embed="rId5"/>
              <a:stretch>
                <a:fillRect/>
              </a:stretch>
            </p:blipFill>
            <p:spPr>
              <a:xfrm>
                <a:off x="1762560" y="909360"/>
                <a:ext cx="2549880" cy="33336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7" name="Ink 6"/>
              <p14:cNvContentPartPr/>
              <p14:nvPr/>
            </p14:nvContentPartPr>
            <p14:xfrm>
              <a:off x="4705200" y="4908600"/>
              <a:ext cx="851400" cy="368640"/>
            </p14:xfrm>
          </p:contentPart>
        </mc:Choice>
        <mc:Fallback>
          <p:pic>
            <p:nvPicPr>
              <p:cNvPr id="7" name="Ink 6"/>
              <p:cNvPicPr/>
              <p:nvPr/>
            </p:nvPicPr>
            <p:blipFill>
              <a:blip r:embed="rId7"/>
              <a:stretch>
                <a:fillRect/>
              </a:stretch>
            </p:blipFill>
            <p:spPr>
              <a:xfrm>
                <a:off x="4689360" y="4844880"/>
                <a:ext cx="883080" cy="49572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8" name="Ink 7"/>
              <p14:cNvContentPartPr/>
              <p14:nvPr/>
            </p14:nvContentPartPr>
            <p14:xfrm>
              <a:off x="4711680" y="4686120"/>
              <a:ext cx="1505160" cy="610200"/>
            </p14:xfrm>
          </p:contentPart>
        </mc:Choice>
        <mc:Fallback>
          <p:pic>
            <p:nvPicPr>
              <p:cNvPr id="8" name="Ink 7"/>
              <p:cNvPicPr/>
              <p:nvPr/>
            </p:nvPicPr>
            <p:blipFill>
              <a:blip r:embed="rId9"/>
              <a:stretch>
                <a:fillRect/>
              </a:stretch>
            </p:blipFill>
            <p:spPr>
              <a:xfrm>
                <a:off x="4695840" y="4622760"/>
                <a:ext cx="1537200" cy="736920"/>
              </a:xfrm>
              <a:prstGeom prst="rect">
                <a:avLst/>
              </a:prstGeom>
            </p:spPr>
          </p:pic>
        </mc:Fallback>
      </mc:AlternateContent>
    </p:spTree>
    <p:extLst>
      <p:ext uri="{BB962C8B-B14F-4D97-AF65-F5344CB8AC3E}">
        <p14:creationId xmlns:p14="http://schemas.microsoft.com/office/powerpoint/2010/main" val="28148198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52661" y="1219200"/>
            <a:ext cx="8656148" cy="3962400"/>
          </a:xfrm>
        </p:spPr>
        <p:txBody>
          <a:bodyPr/>
          <a:lstStyle/>
          <a:p>
            <a:r>
              <a:rPr lang="en-US" dirty="0" smtClean="0"/>
              <a:t>Temporal relevance </a:t>
            </a:r>
            <a:r>
              <a:rPr lang="en-US" dirty="0" smtClean="0"/>
              <a:t>nodes </a:t>
            </a:r>
            <a:r>
              <a:rPr lang="en-US" dirty="0" smtClean="0"/>
              <a:t>participate in belief propagation in </a:t>
            </a:r>
            <a:r>
              <a:rPr lang="en-US" i="1" dirty="0" smtClean="0">
                <a:latin typeface="Script MT Bold" panose="03040602040607080904" pitchFamily="66" charset="0"/>
                <a:ea typeface="SimSun" panose="02010600030101010101" pitchFamily="2" charset="-122"/>
                <a:cs typeface="Times New Roman" panose="02020603050405020304" pitchFamily="18" charset="0"/>
              </a:rPr>
              <a:t>B</a:t>
            </a:r>
            <a:r>
              <a:rPr lang="en-US" i="1" baseline="-25000" dirty="0" smtClean="0"/>
              <a:t>P</a:t>
            </a:r>
            <a:r>
              <a:rPr lang="en-US" dirty="0" smtClean="0"/>
              <a:t>—making their beliefs (so, effective temporal </a:t>
            </a:r>
            <a:r>
              <a:rPr lang="en-US" dirty="0" smtClean="0"/>
              <a:t>relevance) </a:t>
            </a:r>
            <a:r>
              <a:rPr lang="en-US" dirty="0" smtClean="0"/>
              <a:t>subject to departure from nominal specification.</a:t>
            </a:r>
          </a:p>
          <a:p>
            <a:r>
              <a:rPr lang="en-US" dirty="0" smtClean="0"/>
              <a:t>Multiple </a:t>
            </a:r>
            <a:r>
              <a:rPr lang="en-US" dirty="0" smtClean="0"/>
              <a:t>temporal and/or semantically close events’ </a:t>
            </a:r>
            <a:r>
              <a:rPr lang="en-US" dirty="0" smtClean="0"/>
              <a:t>relevance nodes </a:t>
            </a:r>
            <a:r>
              <a:rPr lang="en-US" dirty="0" smtClean="0"/>
              <a:t>reinforce each other—inducing </a:t>
            </a:r>
            <a:r>
              <a:rPr lang="en-US" dirty="0" smtClean="0"/>
              <a:t>temporal </a:t>
            </a:r>
            <a:r>
              <a:rPr lang="en-US" dirty="0" smtClean="0"/>
              <a:t>relevance </a:t>
            </a:r>
            <a:r>
              <a:rPr lang="en-US" dirty="0" smtClean="0"/>
              <a:t>beyond </a:t>
            </a:r>
            <a:r>
              <a:rPr lang="en-US" dirty="0" smtClean="0"/>
              <a:t>nominal specification.</a:t>
            </a:r>
          </a:p>
          <a:p>
            <a:pPr lvl="1"/>
            <a:r>
              <a:rPr lang="en-US" dirty="0" smtClean="0"/>
              <a:t>5 simultaneous events</a:t>
            </a:r>
            <a:r>
              <a:rPr lang="en-US" dirty="0" smtClean="0"/>
              <a:t>’ </a:t>
            </a:r>
            <a:r>
              <a:rPr lang="en-US" dirty="0" smtClean="0"/>
              <a:t>decay only 6% after half life </a:t>
            </a:r>
            <a:r>
              <a:rPr lang="en-US" dirty="0" smtClean="0"/>
              <a:t>interval.</a:t>
            </a:r>
          </a:p>
          <a:p>
            <a:pPr lvl="1"/>
            <a:r>
              <a:rPr lang="en-US" dirty="0" smtClean="0"/>
              <a:t>We </a:t>
            </a:r>
            <a:r>
              <a:rPr lang="en-US" dirty="0" smtClean="0"/>
              <a:t>might naively expect 50%.</a:t>
            </a:r>
          </a:p>
          <a:p>
            <a:r>
              <a:rPr lang="en-US" dirty="0" smtClean="0"/>
              <a:t>Summarization </a:t>
            </a:r>
            <a:r>
              <a:rPr lang="en-US" dirty="0" smtClean="0"/>
              <a:t>largely insulates a temporal </a:t>
            </a:r>
            <a:r>
              <a:rPr lang="en-US" dirty="0"/>
              <a:t>relevance </a:t>
            </a:r>
            <a:r>
              <a:rPr lang="en-US" dirty="0" smtClean="0"/>
              <a:t>node </a:t>
            </a:r>
            <a:r>
              <a:rPr lang="en-US" dirty="0" smtClean="0"/>
              <a:t>from </a:t>
            </a:r>
            <a:r>
              <a:rPr lang="en-US" dirty="0" smtClean="0"/>
              <a:t>surrounding </a:t>
            </a:r>
            <a:r>
              <a:rPr lang="en-US" dirty="0" smtClean="0"/>
              <a:t>belief propagation.</a:t>
            </a:r>
            <a:endParaRPr lang="en-US" dirty="0" smtClean="0"/>
          </a:p>
          <a:p>
            <a:endParaRPr lang="en-US" dirty="0" smtClean="0"/>
          </a:p>
        </p:txBody>
      </p:sp>
      <p:sp>
        <p:nvSpPr>
          <p:cNvPr id="4" name="Title 3"/>
          <p:cNvSpPr>
            <a:spLocks noGrp="1"/>
          </p:cNvSpPr>
          <p:nvPr>
            <p:ph type="title"/>
          </p:nvPr>
        </p:nvSpPr>
        <p:spPr/>
        <p:txBody>
          <a:bodyPr>
            <a:normAutofit/>
          </a:bodyPr>
          <a:lstStyle/>
          <a:p>
            <a:r>
              <a:rPr lang="en-US" sz="2000" i="1" dirty="0" smtClean="0"/>
              <a:t>Ingestion issue: Interacting temporal relevance </a:t>
            </a:r>
            <a:r>
              <a:rPr lang="en-US" sz="2000" i="1" dirty="0" smtClean="0"/>
              <a:t>nodes</a:t>
            </a:r>
            <a:endParaRPr lang="en-US" sz="2000" baseline="-25000" dirty="0"/>
          </a:p>
        </p:txBody>
      </p:sp>
    </p:spTree>
    <p:extLst>
      <p:ext uri="{BB962C8B-B14F-4D97-AF65-F5344CB8AC3E}">
        <p14:creationId xmlns:p14="http://schemas.microsoft.com/office/powerpoint/2010/main" val="32278686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09599" y="1143000"/>
            <a:ext cx="8299209" cy="4800600"/>
          </a:xfrm>
        </p:spPr>
        <p:txBody>
          <a:bodyPr/>
          <a:lstStyle/>
          <a:p>
            <a:pPr marL="0" indent="0">
              <a:buNone/>
            </a:pPr>
            <a:r>
              <a:rPr lang="en-US" dirty="0" smtClean="0"/>
              <a:t>Allegro Common Lisp® (ACL)</a:t>
            </a:r>
          </a:p>
          <a:p>
            <a:pPr marL="0" indent="0">
              <a:buNone/>
            </a:pPr>
            <a:r>
              <a:rPr lang="en-US" dirty="0" err="1" smtClean="0"/>
              <a:t>AllegoGraph</a:t>
            </a:r>
            <a:r>
              <a:rPr lang="en-US" dirty="0" smtClean="0"/>
              <a:t>® Lisp direct client</a:t>
            </a:r>
          </a:p>
          <a:p>
            <a:pPr marL="0" indent="0">
              <a:buNone/>
            </a:pPr>
            <a:r>
              <a:rPr lang="en-US" dirty="0" smtClean="0"/>
              <a:t>	</a:t>
            </a:r>
            <a:r>
              <a:rPr lang="en-US" sz="1800" dirty="0">
                <a:solidFill>
                  <a:srgbClr val="948A54"/>
                </a:solidFill>
              </a:rPr>
              <a:t>Allegro </a:t>
            </a:r>
            <a:r>
              <a:rPr lang="en-US" sz="1800" dirty="0" smtClean="0">
                <a:solidFill>
                  <a:srgbClr val="948A54"/>
                </a:solidFill>
              </a:rPr>
              <a:t>Prolog macros (e.g., </a:t>
            </a:r>
            <a:r>
              <a:rPr lang="en-US" sz="1600" dirty="0">
                <a:solidFill>
                  <a:srgbClr val="948A54"/>
                </a:solidFill>
                <a:latin typeface="Courier New" panose="02070309020205020404" pitchFamily="49" charset="0"/>
                <a:cs typeface="Courier New" panose="02070309020205020404" pitchFamily="49" charset="0"/>
              </a:rPr>
              <a:t>select</a:t>
            </a:r>
            <a:r>
              <a:rPr lang="en-US" sz="1800" dirty="0" smtClean="0">
                <a:solidFill>
                  <a:srgbClr val="948A54"/>
                </a:solidFill>
              </a:rPr>
              <a:t>)</a:t>
            </a:r>
            <a:endParaRPr lang="en-US" sz="1800" dirty="0">
              <a:solidFill>
                <a:srgbClr val="948A54"/>
              </a:solidFill>
            </a:endParaRPr>
          </a:p>
          <a:p>
            <a:pPr marL="0" indent="0">
              <a:buNone/>
            </a:pPr>
            <a:r>
              <a:rPr lang="en-US" dirty="0"/>
              <a:t>	</a:t>
            </a:r>
            <a:r>
              <a:rPr lang="en-US" sz="1800" dirty="0">
                <a:solidFill>
                  <a:srgbClr val="948A54"/>
                </a:solidFill>
              </a:rPr>
              <a:t>Lisp </a:t>
            </a:r>
            <a:r>
              <a:rPr lang="en-US" sz="1800" dirty="0" smtClean="0">
                <a:solidFill>
                  <a:srgbClr val="948A54"/>
                </a:solidFill>
              </a:rPr>
              <a:t>macros (e.g., </a:t>
            </a:r>
            <a:r>
              <a:rPr lang="en-US" sz="1600" dirty="0" smtClean="0">
                <a:solidFill>
                  <a:srgbClr val="948A54"/>
                </a:solidFill>
                <a:latin typeface="Courier New" panose="02070309020205020404" pitchFamily="49" charset="0"/>
                <a:cs typeface="Courier New" panose="02070309020205020404" pitchFamily="49" charset="0"/>
              </a:rPr>
              <a:t>iterate-cursor</a:t>
            </a:r>
            <a:r>
              <a:rPr lang="en-US" sz="1800" dirty="0" smtClean="0">
                <a:solidFill>
                  <a:srgbClr val="948A54"/>
                </a:solidFill>
              </a:rPr>
              <a:t>)</a:t>
            </a:r>
            <a:endParaRPr lang="en-US" sz="1800" dirty="0">
              <a:solidFill>
                <a:srgbClr val="948A54"/>
              </a:solidFill>
            </a:endParaRPr>
          </a:p>
          <a:p>
            <a:pPr marL="0" indent="0">
              <a:buNone/>
            </a:pPr>
            <a:r>
              <a:rPr lang="en-US" dirty="0"/>
              <a:t>ACL API to the Netica® API</a:t>
            </a:r>
          </a:p>
          <a:p>
            <a:pPr marL="0" indent="0">
              <a:buNone/>
            </a:pPr>
            <a:r>
              <a:rPr lang="en-US" dirty="0" smtClean="0"/>
              <a:t>Netica® API</a:t>
            </a:r>
          </a:p>
          <a:p>
            <a:endParaRPr lang="en-US" dirty="0"/>
          </a:p>
        </p:txBody>
      </p:sp>
      <p:sp>
        <p:nvSpPr>
          <p:cNvPr id="3" name="Title 2"/>
          <p:cNvSpPr>
            <a:spLocks noGrp="1"/>
          </p:cNvSpPr>
          <p:nvPr>
            <p:ph type="title"/>
          </p:nvPr>
        </p:nvSpPr>
        <p:spPr/>
        <p:txBody>
          <a:bodyPr/>
          <a:lstStyle/>
          <a:p>
            <a:r>
              <a:rPr lang="en-US" dirty="0" smtClean="0"/>
              <a:t>Supporting software “stack”</a:t>
            </a:r>
            <a:endParaRPr lang="en-US" dirty="0"/>
          </a:p>
        </p:txBody>
      </p:sp>
      <p:cxnSp>
        <p:nvCxnSpPr>
          <p:cNvPr id="6" name="Elbow Connector 5"/>
          <p:cNvCxnSpPr>
            <a:endCxn id="5" idx="1"/>
          </p:cNvCxnSpPr>
          <p:nvPr/>
        </p:nvCxnSpPr>
        <p:spPr>
          <a:xfrm>
            <a:off x="3733800" y="1371600"/>
            <a:ext cx="1025403" cy="876300"/>
          </a:xfrm>
          <a:prstGeom prst="bentConnector3">
            <a:avLst>
              <a:gd name="adj1" fmla="val 165755"/>
            </a:avLst>
          </a:prstGeom>
          <a:ln w="25400">
            <a:headEnd type="triangl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2" name="Elbow Connector 11"/>
          <p:cNvCxnSpPr/>
          <p:nvPr/>
        </p:nvCxnSpPr>
        <p:spPr>
          <a:xfrm flipV="1">
            <a:off x="457201" y="1371600"/>
            <a:ext cx="0" cy="1828800"/>
          </a:xfrm>
          <a:prstGeom prst="straightConnector1">
            <a:avLst/>
          </a:prstGeom>
          <a:ln w="38100">
            <a:headEnd type="triangle" w="lg" len="med"/>
            <a:tailEnd type="none" w="lg" len="med"/>
          </a:ln>
        </p:spPr>
        <p:style>
          <a:lnRef idx="1">
            <a:schemeClr val="accent1"/>
          </a:lnRef>
          <a:fillRef idx="0">
            <a:schemeClr val="accent1"/>
          </a:fillRef>
          <a:effectRef idx="0">
            <a:schemeClr val="accent1"/>
          </a:effectRef>
          <a:fontRef idx="minor">
            <a:schemeClr val="tx1"/>
          </a:fontRef>
        </p:style>
      </p:cxnSp>
      <p:sp>
        <p:nvSpPr>
          <p:cNvPr id="5" name="Right Brace 4"/>
          <p:cNvSpPr/>
          <p:nvPr/>
        </p:nvSpPr>
        <p:spPr>
          <a:xfrm>
            <a:off x="4419600" y="1905000"/>
            <a:ext cx="339603" cy="685800"/>
          </a:xfrm>
          <a:prstGeom prst="rightBrace">
            <a:avLst/>
          </a:prstGeom>
          <a:ln w="25400">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7111716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3045033C-8309-2A4B-9176-C0C42A7522C0}" type="slidenum">
              <a:rPr lang="en-US" smtClean="0"/>
              <a:pPr/>
              <a:t>22</a:t>
            </a:fld>
            <a:endParaRPr lang="en-US" dirty="0"/>
          </a:p>
        </p:txBody>
      </p:sp>
      <p:sp>
        <p:nvSpPr>
          <p:cNvPr id="6" name="Rectangle 5"/>
          <p:cNvSpPr/>
          <p:nvPr/>
        </p:nvSpPr>
        <p:spPr>
          <a:xfrm>
            <a:off x="762000" y="1143000"/>
            <a:ext cx="7772400" cy="4770537"/>
          </a:xfrm>
          <a:prstGeom prst="rect">
            <a:avLst/>
          </a:prstGeom>
        </p:spPr>
        <p:txBody>
          <a:bodyPr wrap="square">
            <a:spAutoFit/>
          </a:bodyPr>
          <a:lstStyle/>
          <a:p>
            <a:r>
              <a:rPr lang="en-US" sz="1600" b="1" dirty="0">
                <a:latin typeface="Courier New" panose="02070309020205020404" pitchFamily="49" charset="0"/>
                <a:cs typeface="Courier New" panose="02070309020205020404" pitchFamily="49" charset="0"/>
              </a:rPr>
              <a:t>(</a:t>
            </a:r>
            <a:r>
              <a:rPr lang="en-US" sz="1600" b="1" dirty="0" err="1">
                <a:solidFill>
                  <a:schemeClr val="accent2">
                    <a:lumMod val="75000"/>
                  </a:schemeClr>
                </a:solidFill>
                <a:latin typeface="Courier New" panose="02070309020205020404" pitchFamily="49" charset="0"/>
                <a:cs typeface="Courier New" panose="02070309020205020404" pitchFamily="49" charset="0"/>
              </a:rPr>
              <a:t>defIngestionRule</a:t>
            </a:r>
            <a:r>
              <a:rPr lang="en-US" sz="1600" b="1" dirty="0">
                <a:latin typeface="Courier New" panose="02070309020205020404" pitchFamily="49" charset="0"/>
                <a:cs typeface="Courier New" panose="02070309020205020404" pitchFamily="49" charset="0"/>
              </a:rPr>
              <a:t> </a:t>
            </a:r>
            <a:r>
              <a:rPr lang="en-US" sz="1600" b="1" dirty="0" err="1" smtClean="0">
                <a:solidFill>
                  <a:schemeClr val="accent6">
                    <a:lumMod val="75000"/>
                  </a:schemeClr>
                </a:solidFill>
                <a:latin typeface="Courier New" panose="02070309020205020404" pitchFamily="49" charset="0"/>
                <a:cs typeface="Courier New" panose="02070309020205020404" pitchFamily="49" charset="0"/>
              </a:rPr>
              <a:t>RestrainingOrder</a:t>
            </a:r>
            <a:endParaRPr lang="en-US" sz="1600" b="1" dirty="0">
              <a:solidFill>
                <a:schemeClr val="accent6">
                  <a:lumMod val="75000"/>
                </a:schemeClr>
              </a:solidFill>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(+process-</a:t>
            </a:r>
            <a:r>
              <a:rPr lang="en-US" sz="1600" b="1" dirty="0" err="1">
                <a:latin typeface="Courier New" panose="02070309020205020404" pitchFamily="49" charset="0"/>
                <a:cs typeface="Courier New" panose="02070309020205020404" pitchFamily="49" charset="0"/>
              </a:rPr>
              <a:t>reportedEvent</a:t>
            </a:r>
            <a:r>
              <a:rPr lang="en-US" sz="1600" b="1" dirty="0">
                <a:latin typeface="Courier New" panose="02070309020205020404" pitchFamily="49" charset="0"/>
                <a:cs typeface="Courier New" panose="02070309020205020404" pitchFamily="49" charset="0"/>
              </a:rPr>
              <a:t> ?person ?*</a:t>
            </a:r>
            <a:r>
              <a:rPr lang="en-US" sz="1600" b="1" dirty="0" err="1">
                <a:latin typeface="Courier New" panose="02070309020205020404" pitchFamily="49" charset="0"/>
                <a:cs typeface="Courier New" panose="02070309020205020404" pitchFamily="49" charset="0"/>
              </a:rPr>
              <a:t>asOfDate</a:t>
            </a:r>
            <a:r>
              <a:rPr lang="en-US" sz="1600" b="1" dirty="0">
                <a:latin typeface="Courier New" panose="02070309020205020404" pitchFamily="49" charset="0"/>
                <a:cs typeface="Courier New" panose="02070309020205020404" pitchFamily="49" charset="0"/>
              </a:rPr>
              <a:t>)</a:t>
            </a:r>
          </a:p>
          <a:p>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reportedEvent</a:t>
            </a:r>
            <a:r>
              <a:rPr lang="en-US" sz="1600" b="1" dirty="0">
                <a:latin typeface="Courier New" panose="02070309020205020404" pitchFamily="49" charset="0"/>
                <a:cs typeface="Courier New" panose="02070309020205020404" pitchFamily="49" charset="0"/>
              </a:rPr>
              <a:t> ?person</a:t>
            </a:r>
          </a:p>
          <a:p>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asOfDate</a:t>
            </a:r>
            <a:endParaRPr lang="en-US" sz="16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r>
              <a:rPr lang="en-US" sz="1600" b="1" dirty="0" smtClean="0">
                <a:latin typeface="Courier New" panose="02070309020205020404" pitchFamily="49" charset="0"/>
                <a:cs typeface="Courier New" panose="02070309020205020404" pitchFamily="49" charset="0"/>
              </a:rPr>
              <a:t>?event</a:t>
            </a:r>
            <a:endParaRPr lang="en-US" sz="16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agent:ProtectiveRestrainingOrder</a:t>
            </a:r>
            <a:endParaRPr lang="en-US" sz="16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r>
              <a:rPr lang="en-US" sz="1600" b="1" dirty="0" err="1" smtClean="0">
                <a:latin typeface="Courier New" panose="02070309020205020404" pitchFamily="49" charset="0"/>
                <a:cs typeface="Courier New" panose="02070309020205020404" pitchFamily="49" charset="0"/>
              </a:rPr>
              <a:t>startDate</a:t>
            </a:r>
            <a:endParaRPr lang="en-US" sz="16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r>
              <a:rPr lang="en-US" sz="1600" b="1" dirty="0" err="1" smtClean="0">
                <a:latin typeface="Courier New" panose="02070309020205020404" pitchFamily="49" charset="0"/>
                <a:cs typeface="Courier New" panose="02070309020205020404" pitchFamily="49" charset="0"/>
              </a:rPr>
              <a:t>endDate</a:t>
            </a:r>
            <a:endParaRPr lang="en-US" sz="16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r>
              <a:rPr lang="en-US" sz="1600" b="1" dirty="0" smtClean="0">
                <a:latin typeface="Courier New" panose="02070309020205020404" pitchFamily="49" charset="0"/>
                <a:cs typeface="Courier New" panose="02070309020205020404" pitchFamily="49" charset="0"/>
              </a:rPr>
              <a:t>ongoing?</a:t>
            </a:r>
            <a:endParaRPr lang="en-US" sz="16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r>
              <a:rPr lang="en-US" sz="1600" b="1" dirty="0" err="1" smtClean="0">
                <a:latin typeface="Courier New" panose="02070309020205020404" pitchFamily="49" charset="0"/>
                <a:cs typeface="Courier New" panose="02070309020205020404" pitchFamily="49" charset="0"/>
              </a:rPr>
              <a:t>reportDate</a:t>
            </a:r>
            <a:r>
              <a:rPr lang="en-US" sz="1600" b="1" dirty="0" smtClean="0">
                <a:latin typeface="Courier New" panose="02070309020205020404" pitchFamily="49" charset="0"/>
                <a:cs typeface="Courier New" panose="02070309020205020404" pitchFamily="49" charset="0"/>
              </a:rPr>
              <a:t>)</a:t>
            </a:r>
            <a:endParaRPr lang="en-US" sz="16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(lisp (create-</a:t>
            </a:r>
            <a:r>
              <a:rPr lang="en-US" sz="1600" b="1" dirty="0" err="1">
                <a:latin typeface="Courier New" panose="02070309020205020404" pitchFamily="49" charset="0"/>
                <a:cs typeface="Courier New" panose="02070309020205020404" pitchFamily="49" charset="0"/>
              </a:rPr>
              <a:t>EventConceptIndication</a:t>
            </a:r>
            <a:endParaRPr lang="en-US" sz="16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?person</a:t>
            </a:r>
          </a:p>
          <a:p>
            <a:r>
              <a:rPr lang="en-US" sz="1600" b="1" dirty="0">
                <a:latin typeface="Courier New" panose="02070309020205020404" pitchFamily="49" charset="0"/>
                <a:cs typeface="Courier New" panose="02070309020205020404" pitchFamily="49" charset="0"/>
              </a:rPr>
              <a:t>         </a:t>
            </a:r>
            <a:r>
              <a:rPr lang="en-US" sz="1600" b="1" dirty="0">
                <a:solidFill>
                  <a:schemeClr val="tx2">
                    <a:lumMod val="75000"/>
                  </a:schemeClr>
                </a:solidFill>
                <a:latin typeface="Courier New" panose="02070309020205020404" pitchFamily="49" charset="0"/>
                <a:cs typeface="Courier New" panose="02070309020205020404" pitchFamily="49" charset="0"/>
              </a:rPr>
              <a:t>:</a:t>
            </a:r>
            <a:r>
              <a:rPr lang="en-US" sz="1600" b="1" dirty="0" err="1">
                <a:solidFill>
                  <a:schemeClr val="tx2">
                    <a:lumMod val="75000"/>
                  </a:schemeClr>
                </a:solidFill>
                <a:latin typeface="Courier New" panose="02070309020205020404" pitchFamily="49" charset="0"/>
                <a:cs typeface="Courier New" panose="02070309020205020404" pitchFamily="49" charset="0"/>
              </a:rPr>
              <a:t>IndicatedConcept</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CommitsDomesticViolence</a:t>
            </a:r>
            <a:endParaRPr lang="en-US" sz="16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r>
              <a:rPr lang="en-US" sz="1600" b="1" dirty="0">
                <a:solidFill>
                  <a:schemeClr val="tx2">
                    <a:lumMod val="75000"/>
                  </a:schemeClr>
                </a:solidFill>
                <a:latin typeface="Courier New" panose="02070309020205020404" pitchFamily="49" charset="0"/>
                <a:cs typeface="Courier New" panose="02070309020205020404" pitchFamily="49" charset="0"/>
              </a:rPr>
              <a:t>:+</a:t>
            </a:r>
            <a:r>
              <a:rPr lang="en-US" sz="1600" b="1" dirty="0" err="1">
                <a:solidFill>
                  <a:schemeClr val="tx2">
                    <a:lumMod val="75000"/>
                  </a:schemeClr>
                </a:solidFill>
                <a:latin typeface="Courier New" panose="02070309020205020404" pitchFamily="49" charset="0"/>
                <a:cs typeface="Courier New" panose="02070309020205020404" pitchFamily="49" charset="0"/>
              </a:rPr>
              <a:t>IndicatingEvent</a:t>
            </a:r>
            <a:r>
              <a:rPr lang="en-US" sz="1600" b="1" dirty="0">
                <a:latin typeface="Courier New" panose="02070309020205020404" pitchFamily="49" charset="0"/>
                <a:cs typeface="Courier New" panose="02070309020205020404" pitchFamily="49" charset="0"/>
              </a:rPr>
              <a:t> </a:t>
            </a:r>
            <a:r>
              <a:rPr lang="en-US" sz="1600" b="1" dirty="0" smtClean="0">
                <a:latin typeface="Courier New" panose="02070309020205020404" pitchFamily="49" charset="0"/>
                <a:cs typeface="Courier New" panose="02070309020205020404" pitchFamily="49" charset="0"/>
              </a:rPr>
              <a:t>?event</a:t>
            </a:r>
            <a:endParaRPr lang="en-US" sz="16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r>
              <a:rPr lang="en-US" sz="1600" b="1" dirty="0">
                <a:solidFill>
                  <a:schemeClr val="tx2">
                    <a:lumMod val="75000"/>
                  </a:schemeClr>
                </a:solidFill>
                <a:latin typeface="Courier New" panose="02070309020205020404" pitchFamily="49" charset="0"/>
                <a:cs typeface="Courier New" panose="02070309020205020404" pitchFamily="49" charset="0"/>
              </a:rPr>
              <a:t>:Terminus</a:t>
            </a:r>
            <a:r>
              <a:rPr lang="en-US" sz="1600" b="1" dirty="0">
                <a:latin typeface="Courier New" panose="02070309020205020404" pitchFamily="49" charset="0"/>
                <a:cs typeface="Courier New" panose="02070309020205020404" pitchFamily="49" charset="0"/>
              </a:rPr>
              <a:t> </a:t>
            </a:r>
            <a:r>
              <a:rPr lang="en-US" sz="1600" b="1" dirty="0">
                <a:solidFill>
                  <a:schemeClr val="tx2">
                    <a:lumMod val="75000"/>
                  </a:schemeClr>
                </a:solidFill>
                <a:latin typeface="Courier New" panose="02070309020205020404" pitchFamily="49" charset="0"/>
                <a:cs typeface="Courier New" panose="02070309020205020404" pitchFamily="49" charset="0"/>
              </a:rPr>
              <a:t>:end</a:t>
            </a:r>
          </a:p>
          <a:p>
            <a:r>
              <a:rPr lang="en-US" sz="1600" b="1" dirty="0">
                <a:latin typeface="Courier New" panose="02070309020205020404" pitchFamily="49" charset="0"/>
                <a:cs typeface="Courier New" panose="02070309020205020404" pitchFamily="49" charset="0"/>
              </a:rPr>
              <a:t>         </a:t>
            </a:r>
            <a:r>
              <a:rPr lang="en-US" sz="1600" b="1" dirty="0">
                <a:solidFill>
                  <a:schemeClr val="tx2">
                    <a:lumMod val="75000"/>
                  </a:schemeClr>
                </a:solidFill>
                <a:latin typeface="Courier New" panose="02070309020205020404" pitchFamily="49" charset="0"/>
                <a:cs typeface="Courier New" panose="02070309020205020404" pitchFamily="49" charset="0"/>
              </a:rPr>
              <a:t>:</a:t>
            </a:r>
            <a:r>
              <a:rPr lang="en-US" sz="1600" b="1" dirty="0" err="1">
                <a:solidFill>
                  <a:schemeClr val="tx2">
                    <a:lumMod val="75000"/>
                  </a:schemeClr>
                </a:solidFill>
                <a:latin typeface="Courier New" panose="02070309020205020404" pitchFamily="49" charset="0"/>
                <a:cs typeface="Courier New" panose="02070309020205020404" pitchFamily="49" charset="0"/>
              </a:rPr>
              <a:t>DeltaDays</a:t>
            </a:r>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asOfDate</a:t>
            </a:r>
            <a:r>
              <a:rPr lang="en-US" sz="1600" b="1" dirty="0">
                <a:latin typeface="Courier New" panose="02070309020205020404" pitchFamily="49" charset="0"/>
                <a:cs typeface="Courier New" panose="02070309020205020404" pitchFamily="49" charset="0"/>
              </a:rPr>
              <a:t> ?*</a:t>
            </a:r>
            <a:r>
              <a:rPr lang="en-US" sz="1600" b="1" dirty="0" err="1" smtClean="0">
                <a:latin typeface="Courier New" panose="02070309020205020404" pitchFamily="49" charset="0"/>
                <a:cs typeface="Courier New" panose="02070309020205020404" pitchFamily="49" charset="0"/>
              </a:rPr>
              <a:t>endDate</a:t>
            </a:r>
            <a:r>
              <a:rPr lang="en-US" sz="1600" b="1" dirty="0" smtClean="0">
                <a:latin typeface="Courier New" panose="02070309020205020404" pitchFamily="49" charset="0"/>
                <a:cs typeface="Courier New" panose="02070309020205020404" pitchFamily="49" charset="0"/>
              </a:rPr>
              <a:t>)</a:t>
            </a:r>
            <a:endParaRPr lang="en-US" sz="16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r>
              <a:rPr lang="en-US" sz="1600" b="1" dirty="0">
                <a:solidFill>
                  <a:schemeClr val="tx2">
                    <a:lumMod val="75000"/>
                  </a:schemeClr>
                </a:solidFill>
                <a:latin typeface="Courier New" panose="02070309020205020404" pitchFamily="49" charset="0"/>
                <a:cs typeface="Courier New" panose="02070309020205020404" pitchFamily="49" charset="0"/>
              </a:rPr>
              <a:t>:</a:t>
            </a:r>
            <a:r>
              <a:rPr lang="en-US" sz="1600" b="1" dirty="0" err="1">
                <a:solidFill>
                  <a:schemeClr val="tx2">
                    <a:lumMod val="75000"/>
                  </a:schemeClr>
                </a:solidFill>
                <a:latin typeface="Courier New" panose="02070309020205020404" pitchFamily="49" charset="0"/>
                <a:cs typeface="Courier New" panose="02070309020205020404" pitchFamily="49" charset="0"/>
              </a:rPr>
              <a:t>HalfLife</a:t>
            </a:r>
            <a:r>
              <a:rPr lang="en-US" sz="1600" b="1" dirty="0">
                <a:latin typeface="Courier New" panose="02070309020205020404" pitchFamily="49" charset="0"/>
                <a:cs typeface="Courier New" panose="02070309020205020404" pitchFamily="49" charset="0"/>
              </a:rPr>
              <a:t> (* 6 365)</a:t>
            </a:r>
          </a:p>
          <a:p>
            <a:r>
              <a:rPr lang="en-US" sz="1600" b="1" dirty="0">
                <a:latin typeface="Courier New" panose="02070309020205020404" pitchFamily="49" charset="0"/>
                <a:cs typeface="Courier New" panose="02070309020205020404" pitchFamily="49" charset="0"/>
              </a:rPr>
              <a:t>         </a:t>
            </a:r>
            <a:r>
              <a:rPr lang="en-US" sz="1600" b="1" dirty="0">
                <a:solidFill>
                  <a:schemeClr val="tx2">
                    <a:lumMod val="75000"/>
                  </a:schemeClr>
                </a:solidFill>
                <a:latin typeface="Courier New" panose="02070309020205020404" pitchFamily="49" charset="0"/>
                <a:cs typeface="Courier New" panose="02070309020205020404" pitchFamily="49" charset="0"/>
              </a:rPr>
              <a:t>:Strength</a:t>
            </a:r>
            <a:r>
              <a:rPr lang="en-US" sz="1600" b="1" dirty="0">
                <a:latin typeface="Courier New" panose="02070309020205020404" pitchFamily="49" charset="0"/>
                <a:cs typeface="Courier New" panose="02070309020205020404" pitchFamily="49" charset="0"/>
              </a:rPr>
              <a:t> </a:t>
            </a:r>
            <a:r>
              <a:rPr lang="en-US" sz="1600" b="1" dirty="0">
                <a:solidFill>
                  <a:schemeClr val="tx2">
                    <a:lumMod val="75000"/>
                  </a:schemeClr>
                </a:solidFill>
                <a:latin typeface="Courier New" panose="02070309020205020404" pitchFamily="49" charset="0"/>
                <a:cs typeface="Courier New" panose="02070309020205020404" pitchFamily="49" charset="0"/>
              </a:rPr>
              <a:t>:strong</a:t>
            </a:r>
          </a:p>
          <a:p>
            <a:r>
              <a:rPr lang="en-US" sz="1600" b="1" dirty="0">
                <a:latin typeface="Courier New" panose="02070309020205020404" pitchFamily="49" charset="0"/>
                <a:cs typeface="Courier New" panose="02070309020205020404" pitchFamily="49" charset="0"/>
              </a:rPr>
              <a:t>         </a:t>
            </a:r>
            <a:r>
              <a:rPr lang="en-US" sz="1600" b="1" dirty="0">
                <a:solidFill>
                  <a:schemeClr val="tx2">
                    <a:lumMod val="75000"/>
                  </a:schemeClr>
                </a:solidFill>
                <a:latin typeface="Courier New" panose="02070309020205020404" pitchFamily="49" charset="0"/>
                <a:cs typeface="Courier New" panose="02070309020205020404" pitchFamily="49" charset="0"/>
              </a:rPr>
              <a:t>:Polarity</a:t>
            </a:r>
            <a:r>
              <a:rPr lang="en-US" sz="1600" b="1" dirty="0">
                <a:latin typeface="Courier New" panose="02070309020205020404" pitchFamily="49" charset="0"/>
                <a:cs typeface="Courier New" panose="02070309020205020404" pitchFamily="49" charset="0"/>
              </a:rPr>
              <a:t> </a:t>
            </a:r>
            <a:r>
              <a:rPr lang="en-US" sz="1600" b="1" dirty="0">
                <a:solidFill>
                  <a:schemeClr val="tx2">
                    <a:lumMod val="75000"/>
                  </a:schemeClr>
                </a:solidFill>
                <a:latin typeface="Courier New" panose="02070309020205020404" pitchFamily="49" charset="0"/>
                <a:cs typeface="Courier New" panose="02070309020205020404" pitchFamily="49" charset="0"/>
              </a:rPr>
              <a:t>:positive</a:t>
            </a:r>
            <a:r>
              <a:rPr lang="en-US" sz="1600" b="1" dirty="0">
                <a:latin typeface="Courier New" panose="02070309020205020404" pitchFamily="49" charset="0"/>
                <a:cs typeface="Courier New" panose="02070309020205020404" pitchFamily="49" charset="0"/>
              </a:rPr>
              <a:t>)))</a:t>
            </a:r>
          </a:p>
        </p:txBody>
      </p:sp>
      <p:sp>
        <p:nvSpPr>
          <p:cNvPr id="7"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Ingestion rule (</a:t>
            </a:r>
            <a:r>
              <a:rPr lang="en-US" sz="2400" b="1" i="1" dirty="0" smtClean="0">
                <a:solidFill>
                  <a:schemeClr val="bg1"/>
                </a:solidFill>
              </a:rPr>
              <a:t>M</a:t>
            </a:r>
            <a:r>
              <a:rPr lang="en-US" sz="2400" b="1" i="1" baseline="-25000" dirty="0">
                <a:solidFill>
                  <a:schemeClr val="bg1"/>
                </a:solidFill>
              </a:rPr>
              <a:t>C</a:t>
            </a:r>
            <a:r>
              <a:rPr lang="en-US"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34652461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3045033C-8309-2A4B-9176-C0C42A7522C0}" type="slidenum">
              <a:rPr lang="en-US" smtClean="0"/>
              <a:pPr/>
              <a:t>23</a:t>
            </a:fld>
            <a:endParaRPr lang="en-US" dirty="0"/>
          </a:p>
        </p:txBody>
      </p:sp>
      <p:sp>
        <p:nvSpPr>
          <p:cNvPr id="6" name="Rectangle 5"/>
          <p:cNvSpPr/>
          <p:nvPr/>
        </p:nvSpPr>
        <p:spPr>
          <a:xfrm>
            <a:off x="4648200" y="941487"/>
            <a:ext cx="4419600" cy="5078313"/>
          </a:xfrm>
          <a:prstGeom prst="rect">
            <a:avLst/>
          </a:prstGeom>
        </p:spPr>
        <p:txBody>
          <a:bodyPr wrap="square">
            <a:spAutoFit/>
          </a:bodyPr>
          <a:lstStyle/>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defOntologyInstance</a:t>
            </a:r>
            <a:r>
              <a:rPr lang="en-US" sz="1200" b="1" dirty="0">
                <a:latin typeface="Courier New" panose="02070309020205020404" pitchFamily="49" charset="0"/>
                <a:cs typeface="Courier New" panose="02070309020205020404" pitchFamily="49" charset="0"/>
              </a:rPr>
              <a:t> </a:t>
            </a:r>
            <a:r>
              <a:rPr lang="en-US" sz="1200" b="1" dirty="0">
                <a:solidFill>
                  <a:schemeClr val="accent6">
                    <a:lumMod val="75000"/>
                  </a:schemeClr>
                </a:solidFill>
                <a:latin typeface="Courier New" panose="02070309020205020404" pitchFamily="49" charset="0"/>
                <a:cs typeface="Courier New" panose="02070309020205020404" pitchFamily="49" charset="0"/>
              </a:rPr>
              <a:t>!</a:t>
            </a:r>
            <a:r>
              <a:rPr lang="en-US" sz="1200" b="1" dirty="0" err="1">
                <a:solidFill>
                  <a:schemeClr val="accent6">
                    <a:lumMod val="75000"/>
                  </a:schemeClr>
                </a:solidFill>
                <a:latin typeface="Courier New" panose="02070309020205020404" pitchFamily="49" charset="0"/>
                <a:cs typeface="Courier New" panose="02070309020205020404" pitchFamily="49" charset="0"/>
              </a:rPr>
              <a:t>data:P</a:t>
            </a:r>
            <a:r>
              <a:rPr lang="en-US" sz="1200" b="1" dirty="0">
                <a:latin typeface="Courier New" panose="02070309020205020404" pitchFamily="49" charset="0"/>
                <a:cs typeface="Courier New" panose="02070309020205020404" pitchFamily="49" charset="0"/>
              </a:rPr>
              <a:t> (Person))</a:t>
            </a:r>
          </a:p>
          <a:p>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defOntologyInstance</a:t>
            </a:r>
            <a:r>
              <a:rPr lang="en-US" sz="1200" b="1" dirty="0">
                <a:latin typeface="Courier New" panose="02070309020205020404" pitchFamily="49" charset="0"/>
                <a:cs typeface="Courier New" panose="02070309020205020404" pitchFamily="49" charset="0"/>
              </a:rPr>
              <a:t> </a:t>
            </a:r>
            <a:r>
              <a:rPr lang="en-US" sz="1200" b="1" dirty="0">
                <a:solidFill>
                  <a:schemeClr val="accent6">
                    <a:lumMod val="75000"/>
                  </a:schemeClr>
                </a:solidFill>
                <a:latin typeface="Courier New" panose="02070309020205020404" pitchFamily="49" charset="0"/>
                <a:cs typeface="Courier New" panose="02070309020205020404" pitchFamily="49" charset="0"/>
              </a:rPr>
              <a:t>!</a:t>
            </a:r>
            <a:r>
              <a:rPr lang="en-US" sz="1200" b="1" dirty="0" err="1">
                <a:solidFill>
                  <a:schemeClr val="accent6">
                    <a:lumMod val="75000"/>
                  </a:schemeClr>
                </a:solidFill>
                <a:latin typeface="Courier New" panose="02070309020205020404" pitchFamily="49" charset="0"/>
                <a:cs typeface="Courier New" panose="02070309020205020404" pitchFamily="49" charset="0"/>
              </a:rPr>
              <a:t>data:PHighSchoolAttendance</a:t>
            </a:r>
            <a:endParaRPr lang="en-US" sz="1200" b="1" dirty="0">
              <a:solidFill>
                <a:schemeClr val="accent6">
                  <a:lumMod val="75000"/>
                </a:schemeClr>
              </a:solidFill>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SchoolAttendance</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riskRatingSubject</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data:P</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schoolCredentialAward</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data:PDiplomaAward</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startDate</a:t>
            </a:r>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a:t>
            </a:r>
            <a:r>
              <a:rPr lang="en-US" sz="1200" b="1" dirty="0">
                <a:latin typeface="Courier New" panose="02070309020205020404" pitchFamily="49" charset="0"/>
                <a:cs typeface="Courier New" panose="02070309020205020404" pitchFamily="49" charset="0"/>
              </a:rPr>
              <a:t>2000-09-04</a:t>
            </a:r>
            <a:r>
              <a:rPr lang="en-US" sz="1200" b="1" dirty="0" smtClean="0">
                <a:latin typeface="Courier New" panose="02070309020205020404" pitchFamily="49" charset="0"/>
                <a:cs typeface="Courier New" panose="02070309020205020404" pitchFamily="49" charset="0"/>
              </a:rPr>
              <a:t>")</a:t>
            </a:r>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endDate</a:t>
            </a:r>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a:t>
            </a:r>
            <a:r>
              <a:rPr lang="en-US" sz="1200" b="1" dirty="0">
                <a:latin typeface="Courier New" panose="02070309020205020404" pitchFamily="49" charset="0"/>
                <a:cs typeface="Courier New" panose="02070309020205020404" pitchFamily="49" charset="0"/>
              </a:rPr>
              <a:t>2004-06-15</a:t>
            </a:r>
            <a:r>
              <a:rPr lang="en-US" sz="1200" b="1" dirty="0" smtClean="0">
                <a:latin typeface="Courier New" panose="02070309020205020404" pitchFamily="49" charset="0"/>
                <a:cs typeface="Courier New" panose="02070309020205020404" pitchFamily="49" charset="0"/>
              </a:rPr>
              <a:t>"))</a:t>
            </a:r>
            <a:endParaRPr lang="en-US" sz="1200" b="1" dirty="0">
              <a:latin typeface="Courier New" panose="02070309020205020404" pitchFamily="49" charset="0"/>
              <a:cs typeface="Courier New" panose="02070309020205020404" pitchFamily="49" charset="0"/>
            </a:endParaRPr>
          </a:p>
          <a:p>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defOntologyInstance</a:t>
            </a:r>
            <a:r>
              <a:rPr lang="en-US" sz="1200" b="1" dirty="0">
                <a:latin typeface="Courier New" panose="02070309020205020404" pitchFamily="49" charset="0"/>
                <a:cs typeface="Courier New" panose="02070309020205020404" pitchFamily="49" charset="0"/>
              </a:rPr>
              <a:t> </a:t>
            </a:r>
            <a:r>
              <a:rPr lang="en-US" sz="1200" b="1" dirty="0">
                <a:solidFill>
                  <a:schemeClr val="accent6">
                    <a:lumMod val="75000"/>
                  </a:schemeClr>
                </a:solidFill>
                <a:latin typeface="Courier New" panose="02070309020205020404" pitchFamily="49" charset="0"/>
                <a:cs typeface="Courier New" panose="02070309020205020404" pitchFamily="49" charset="0"/>
              </a:rPr>
              <a:t>!</a:t>
            </a:r>
            <a:r>
              <a:rPr lang="en-US" sz="1200" b="1" dirty="0" err="1">
                <a:solidFill>
                  <a:schemeClr val="accent6">
                    <a:lumMod val="75000"/>
                  </a:schemeClr>
                </a:solidFill>
                <a:latin typeface="Courier New" panose="02070309020205020404" pitchFamily="49" charset="0"/>
                <a:cs typeface="Courier New" panose="02070309020205020404" pitchFamily="49" charset="0"/>
              </a:rPr>
              <a:t>data:PDiplomaAward</a:t>
            </a:r>
            <a:endParaRPr lang="en-US" sz="1200" b="1" dirty="0">
              <a:solidFill>
                <a:schemeClr val="accent6">
                  <a:lumMod val="75000"/>
                </a:schemeClr>
              </a:solidFill>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SchoolCredentialAward</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riskRatingSubject</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data:P</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startDate</a:t>
            </a:r>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a:t>
            </a:r>
            <a:r>
              <a:rPr lang="en-US" sz="1200" b="1" dirty="0">
                <a:latin typeface="Courier New" panose="02070309020205020404" pitchFamily="49" charset="0"/>
                <a:cs typeface="Courier New" panose="02070309020205020404" pitchFamily="49" charset="0"/>
              </a:rPr>
              <a:t>2004-06-15</a:t>
            </a:r>
            <a:r>
              <a:rPr lang="en-US" sz="1200" b="1" dirty="0" smtClean="0">
                <a:latin typeface="Courier New" panose="02070309020205020404" pitchFamily="49" charset="0"/>
                <a:cs typeface="Courier New" panose="02070309020205020404" pitchFamily="49" charset="0"/>
              </a:rPr>
              <a:t>")</a:t>
            </a:r>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schoolCredentialAwarded</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HighSchoolDiploma</a:t>
            </a:r>
            <a:r>
              <a:rPr lang="en-US" sz="1200" b="1" dirty="0">
                <a:latin typeface="Courier New" panose="02070309020205020404" pitchFamily="49" charset="0"/>
                <a:cs typeface="Courier New" panose="02070309020205020404" pitchFamily="49" charset="0"/>
              </a:rPr>
              <a:t>))</a:t>
            </a:r>
          </a:p>
          <a:p>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defOntologyInstance</a:t>
            </a:r>
            <a:r>
              <a:rPr lang="en-US" sz="1200" b="1" dirty="0">
                <a:latin typeface="Courier New" panose="02070309020205020404" pitchFamily="49" charset="0"/>
                <a:cs typeface="Courier New" panose="02070309020205020404" pitchFamily="49" charset="0"/>
              </a:rPr>
              <a:t> </a:t>
            </a:r>
            <a:r>
              <a:rPr lang="en-US" sz="1200" b="1" dirty="0">
                <a:solidFill>
                  <a:schemeClr val="accent6">
                    <a:lumMod val="75000"/>
                  </a:schemeClr>
                </a:solidFill>
                <a:latin typeface="Courier New" panose="02070309020205020404" pitchFamily="49" charset="0"/>
                <a:cs typeface="Courier New" panose="02070309020205020404" pitchFamily="49" charset="0"/>
              </a:rPr>
              <a:t>!</a:t>
            </a:r>
            <a:r>
              <a:rPr lang="en-US" sz="1200" b="1" dirty="0" err="1">
                <a:solidFill>
                  <a:schemeClr val="accent6">
                    <a:lumMod val="75000"/>
                  </a:schemeClr>
                </a:solidFill>
                <a:latin typeface="Courier New" panose="02070309020205020404" pitchFamily="49" charset="0"/>
                <a:cs typeface="Courier New" panose="02070309020205020404" pitchFamily="49" charset="0"/>
              </a:rPr>
              <a:t>data:PEmployment</a:t>
            </a:r>
            <a:endParaRPr lang="en-US" sz="1200" b="1" dirty="0">
              <a:solidFill>
                <a:schemeClr val="accent6">
                  <a:lumMod val="75000"/>
                </a:schemeClr>
              </a:solidFill>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   (Employment</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riskRatingSubject</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data:P</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startDate</a:t>
            </a:r>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a:t>
            </a:r>
            <a:r>
              <a:rPr lang="en-US" sz="1200" b="1" dirty="0">
                <a:latin typeface="Courier New" panose="02070309020205020404" pitchFamily="49" charset="0"/>
                <a:cs typeface="Courier New" panose="02070309020205020404" pitchFamily="49" charset="0"/>
              </a:rPr>
              <a:t>2004-07-05</a:t>
            </a:r>
            <a:r>
              <a:rPr lang="en-US" sz="1200" b="1" dirty="0" smtClean="0">
                <a:latin typeface="Courier New" panose="02070309020205020404" pitchFamily="49" charset="0"/>
                <a:cs typeface="Courier New" panose="02070309020205020404" pitchFamily="49" charset="0"/>
              </a:rPr>
              <a:t>")</a:t>
            </a:r>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endDate</a:t>
            </a:r>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a:t>
            </a:r>
            <a:r>
              <a:rPr lang="en-US" sz="1200" b="1" dirty="0">
                <a:latin typeface="Courier New" panose="02070309020205020404" pitchFamily="49" charset="0"/>
                <a:cs typeface="Courier New" panose="02070309020205020404" pitchFamily="49" charset="0"/>
              </a:rPr>
              <a:t>2009-09-05</a:t>
            </a:r>
            <a:r>
              <a:rPr lang="en-US" sz="1200" b="1" dirty="0" smtClean="0">
                <a:latin typeface="Courier New" panose="02070309020205020404" pitchFamily="49" charset="0"/>
                <a:cs typeface="Courier New" panose="02070309020205020404" pitchFamily="49" charset="0"/>
              </a:rPr>
              <a:t>"))</a:t>
            </a:r>
            <a:endParaRPr lang="en-US" sz="1200" b="1" dirty="0">
              <a:latin typeface="Courier New" panose="02070309020205020404" pitchFamily="49" charset="0"/>
              <a:cs typeface="Courier New" panose="02070309020205020404" pitchFamily="49" charset="0"/>
            </a:endParaRPr>
          </a:p>
          <a:p>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defOntologyInstance</a:t>
            </a:r>
            <a:r>
              <a:rPr lang="en-US" sz="1200" b="1" dirty="0">
                <a:latin typeface="Courier New" panose="02070309020205020404" pitchFamily="49" charset="0"/>
                <a:cs typeface="Courier New" panose="02070309020205020404" pitchFamily="49" charset="0"/>
              </a:rPr>
              <a:t> </a:t>
            </a:r>
            <a:r>
              <a:rPr lang="en-US" sz="1200" b="1" dirty="0">
                <a:solidFill>
                  <a:schemeClr val="accent6">
                    <a:lumMod val="75000"/>
                  </a:schemeClr>
                </a:solidFill>
                <a:latin typeface="Courier New" panose="02070309020205020404" pitchFamily="49" charset="0"/>
                <a:cs typeface="Courier New" panose="02070309020205020404" pitchFamily="49" charset="0"/>
              </a:rPr>
              <a:t>!</a:t>
            </a:r>
            <a:r>
              <a:rPr lang="en-US" sz="1200" b="1" dirty="0" err="1">
                <a:solidFill>
                  <a:schemeClr val="accent6">
                    <a:lumMod val="75000"/>
                  </a:schemeClr>
                </a:solidFill>
                <a:latin typeface="Courier New" panose="02070309020205020404" pitchFamily="49" charset="0"/>
                <a:cs typeface="Courier New" panose="02070309020205020404" pitchFamily="49" charset="0"/>
              </a:rPr>
              <a:t>data:PMisdemeanorAssault</a:t>
            </a:r>
            <a:endParaRPr lang="en-US" sz="1200" b="1" dirty="0">
              <a:solidFill>
                <a:schemeClr val="accent6">
                  <a:lumMod val="75000"/>
                </a:schemeClr>
              </a:solidFill>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PoliceOffense</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riskRatingSubject</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data:P</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offenseChargeSchedule</a:t>
            </a:r>
            <a:r>
              <a:rPr lang="en-US" sz="1200" b="1" dirty="0">
                <a:latin typeface="Courier New" panose="02070309020205020404" pitchFamily="49" charset="0"/>
                <a:cs typeface="Courier New" panose="02070309020205020404" pitchFamily="49" charset="0"/>
              </a:rPr>
              <a:t> Misdemeanor)</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startDate</a:t>
            </a:r>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a:t>
            </a:r>
            <a:r>
              <a:rPr lang="en-US" sz="1200" b="1" dirty="0">
                <a:latin typeface="Courier New" panose="02070309020205020404" pitchFamily="49" charset="0"/>
                <a:cs typeface="Courier New" panose="02070309020205020404" pitchFamily="49" charset="0"/>
              </a:rPr>
              <a:t>2007-06-30</a:t>
            </a:r>
            <a:r>
              <a:rPr lang="en-US" sz="1200" b="1" dirty="0" smtClean="0">
                <a:latin typeface="Courier New" panose="02070309020205020404" pitchFamily="49" charset="0"/>
                <a:cs typeface="Courier New" panose="02070309020205020404" pitchFamily="49" charset="0"/>
              </a:rPr>
              <a:t>"))</a:t>
            </a:r>
            <a:endParaRPr lang="en-US" sz="1200" b="1" dirty="0">
              <a:latin typeface="Courier New" panose="02070309020205020404" pitchFamily="49" charset="0"/>
              <a:cs typeface="Courier New" panose="02070309020205020404" pitchFamily="49" charset="0"/>
            </a:endParaRPr>
          </a:p>
        </p:txBody>
      </p:sp>
      <p:sp>
        <p:nvSpPr>
          <p:cNvPr id="8" name="Rectangle 7"/>
          <p:cNvSpPr/>
          <p:nvPr/>
        </p:nvSpPr>
        <p:spPr>
          <a:xfrm>
            <a:off x="228600" y="941487"/>
            <a:ext cx="4419600" cy="4154984"/>
          </a:xfrm>
          <a:prstGeom prst="rect">
            <a:avLst/>
          </a:prstGeom>
        </p:spPr>
        <p:txBody>
          <a:bodyPr wrap="square">
            <a:spAutoFit/>
          </a:bodyPr>
          <a:lstStyle/>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defOntologyClass</a:t>
            </a:r>
            <a:r>
              <a:rPr lang="en-US" sz="1200" b="1" dirty="0">
                <a:latin typeface="Courier New" panose="02070309020205020404" pitchFamily="49" charset="0"/>
                <a:cs typeface="Courier New" panose="02070309020205020404" pitchFamily="49" charset="0"/>
              </a:rPr>
              <a:t> </a:t>
            </a:r>
            <a:r>
              <a:rPr lang="en-US" sz="1200" b="1" dirty="0">
                <a:solidFill>
                  <a:schemeClr val="accent6">
                    <a:lumMod val="75000"/>
                  </a:schemeClr>
                </a:solidFill>
                <a:latin typeface="Courier New" panose="02070309020205020404" pitchFamily="49" charset="0"/>
                <a:cs typeface="Courier New" panose="02070309020205020404" pitchFamily="49" charset="0"/>
              </a:rPr>
              <a:t>Person</a:t>
            </a:r>
            <a:r>
              <a:rPr lang="en-US" sz="1200" b="1" dirty="0">
                <a:latin typeface="Courier New" panose="02070309020205020404" pitchFamily="49" charset="0"/>
                <a:cs typeface="Courier New" panose="02070309020205020404" pitchFamily="49" charset="0"/>
              </a:rPr>
              <a:t> (Thing)</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hasGender</a:t>
            </a:r>
            <a:r>
              <a:rPr lang="en-US" sz="1200" b="1" dirty="0">
                <a:latin typeface="Courier New" panose="02070309020205020404" pitchFamily="49" charset="0"/>
                <a:cs typeface="Courier New" panose="02070309020205020404" pitchFamily="49" charset="0"/>
              </a:rPr>
              <a:t> Gender </a:t>
            </a:r>
            <a:r>
              <a:rPr lang="en-US" sz="1200" b="1" dirty="0">
                <a:solidFill>
                  <a:schemeClr val="tx2">
                    <a:lumMod val="75000"/>
                  </a:schemeClr>
                </a:solidFill>
                <a:latin typeface="Courier New" panose="02070309020205020404" pitchFamily="49" charset="0"/>
                <a:cs typeface="Courier New" panose="02070309020205020404" pitchFamily="49" charset="0"/>
              </a:rPr>
              <a:t>:Functional</a:t>
            </a:r>
            <a:r>
              <a:rPr lang="en-US" sz="1200" b="1" dirty="0" smtClean="0">
                <a:latin typeface="Courier New" panose="02070309020205020404" pitchFamily="49" charset="0"/>
                <a:cs typeface="Courier New" panose="02070309020205020404" pitchFamily="49" charset="0"/>
              </a:rPr>
              <a:t>))</a:t>
            </a:r>
            <a:endParaRPr lang="en-US" sz="1200" b="1" dirty="0">
              <a:latin typeface="Courier New" panose="02070309020205020404" pitchFamily="49" charset="0"/>
              <a:cs typeface="Courier New" panose="02070309020205020404" pitchFamily="49" charset="0"/>
            </a:endParaRPr>
          </a:p>
          <a:p>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defOntologyClass</a:t>
            </a:r>
            <a:r>
              <a:rPr lang="en-US" sz="1200" b="1" dirty="0">
                <a:latin typeface="Courier New" panose="02070309020205020404" pitchFamily="49" charset="0"/>
                <a:cs typeface="Courier New" panose="02070309020205020404" pitchFamily="49" charset="0"/>
              </a:rPr>
              <a:t> </a:t>
            </a:r>
            <a:r>
              <a:rPr lang="en-US" sz="1200" b="1" dirty="0">
                <a:solidFill>
                  <a:schemeClr val="accent6">
                    <a:lumMod val="75000"/>
                  </a:schemeClr>
                </a:solidFill>
                <a:latin typeface="Courier New" panose="02070309020205020404" pitchFamily="49" charset="0"/>
                <a:cs typeface="Courier New" panose="02070309020205020404" pitchFamily="49" charset="0"/>
              </a:rPr>
              <a:t>Gender</a:t>
            </a:r>
            <a:r>
              <a:rPr lang="en-US" sz="1200" b="1" dirty="0">
                <a:latin typeface="Courier New" panose="02070309020205020404" pitchFamily="49" charset="0"/>
                <a:cs typeface="Courier New" panose="02070309020205020404" pitchFamily="49" charset="0"/>
              </a:rPr>
              <a:t> (Thing)</a:t>
            </a:r>
          </a:p>
          <a:p>
            <a:r>
              <a:rPr lang="en-US" sz="1200" b="1" dirty="0">
                <a:latin typeface="Courier New" panose="02070309020205020404" pitchFamily="49" charset="0"/>
                <a:cs typeface="Courier New" panose="02070309020205020404" pitchFamily="49" charset="0"/>
              </a:rPr>
              <a:t>  (</a:t>
            </a:r>
            <a:r>
              <a:rPr lang="en-US" sz="1200" b="1" dirty="0">
                <a:solidFill>
                  <a:schemeClr val="tx2">
                    <a:lumMod val="75000"/>
                  </a:schemeClr>
                </a:solidFill>
                <a:latin typeface="Courier New" panose="02070309020205020404" pitchFamily="49" charset="0"/>
                <a:cs typeface="Courier New" panose="02070309020205020404" pitchFamily="49" charset="0"/>
              </a:rPr>
              <a:t>:enumeration </a:t>
            </a:r>
            <a:r>
              <a:rPr lang="en-US" sz="1200" b="1" dirty="0">
                <a:latin typeface="Courier New" panose="02070309020205020404" pitchFamily="49" charset="0"/>
                <a:cs typeface="Courier New" panose="02070309020205020404" pitchFamily="49" charset="0"/>
              </a:rPr>
              <a:t>Male Female </a:t>
            </a:r>
            <a:r>
              <a:rPr lang="en-US" sz="1200" b="1" dirty="0" err="1">
                <a:latin typeface="Courier New" panose="02070309020205020404" pitchFamily="49" charset="0"/>
                <a:cs typeface="Courier New" panose="02070309020205020404" pitchFamily="49" charset="0"/>
              </a:rPr>
              <a:t>OtherGender</a:t>
            </a:r>
            <a:r>
              <a:rPr lang="en-US" sz="1200" b="1" dirty="0">
                <a:latin typeface="Courier New" panose="02070309020205020404" pitchFamily="49" charset="0"/>
                <a:cs typeface="Courier New" panose="02070309020205020404" pitchFamily="49" charset="0"/>
              </a:rPr>
              <a:t>))</a:t>
            </a:r>
          </a:p>
          <a:p>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defOntologyType</a:t>
            </a:r>
            <a:r>
              <a:rPr lang="en-US" sz="1200" b="1" dirty="0">
                <a:latin typeface="Courier New" panose="02070309020205020404" pitchFamily="49" charset="0"/>
                <a:cs typeface="Courier New" panose="02070309020205020404" pitchFamily="49" charset="0"/>
              </a:rPr>
              <a:t> </a:t>
            </a:r>
            <a:r>
              <a:rPr lang="en-US" sz="1200" b="1" dirty="0">
                <a:solidFill>
                  <a:schemeClr val="accent6">
                    <a:lumMod val="75000"/>
                  </a:schemeClr>
                </a:solidFill>
                <a:latin typeface="Courier New" panose="02070309020205020404" pitchFamily="49" charset="0"/>
                <a:cs typeface="Courier New" panose="02070309020205020404" pitchFamily="49" charset="0"/>
              </a:rPr>
              <a:t>Date</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xsd:date</a:t>
            </a:r>
            <a:r>
              <a:rPr lang="en-US" sz="1200" b="1" dirty="0">
                <a:latin typeface="Courier New" panose="02070309020205020404" pitchFamily="49" charset="0"/>
                <a:cs typeface="Courier New" panose="02070309020205020404" pitchFamily="49" charset="0"/>
              </a:rPr>
              <a:t>)</a:t>
            </a:r>
          </a:p>
          <a:p>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defOntologyClass</a:t>
            </a:r>
            <a:r>
              <a:rPr lang="en-US" sz="1200" b="1" dirty="0">
                <a:latin typeface="Courier New" panose="02070309020205020404" pitchFamily="49" charset="0"/>
                <a:cs typeface="Courier New" panose="02070309020205020404" pitchFamily="49" charset="0"/>
              </a:rPr>
              <a:t> </a:t>
            </a:r>
            <a:r>
              <a:rPr lang="en-US" sz="1200" b="1" dirty="0">
                <a:solidFill>
                  <a:schemeClr val="accent6">
                    <a:lumMod val="75000"/>
                  </a:schemeClr>
                </a:solidFill>
                <a:latin typeface="Courier New" panose="02070309020205020404" pitchFamily="49" charset="0"/>
                <a:cs typeface="Courier New" panose="02070309020205020404" pitchFamily="49" charset="0"/>
              </a:rPr>
              <a:t>Event</a:t>
            </a:r>
            <a:r>
              <a:rPr lang="en-US" sz="1200" b="1" dirty="0">
                <a:latin typeface="Courier New" panose="02070309020205020404" pitchFamily="49" charset="0"/>
                <a:cs typeface="Courier New" panose="02070309020205020404" pitchFamily="49" charset="0"/>
              </a:rPr>
              <a:t> (Thing)</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riskRatingSubject</a:t>
            </a:r>
            <a:r>
              <a:rPr lang="en-US" sz="1200" b="1" dirty="0">
                <a:latin typeface="Courier New" panose="02070309020205020404" pitchFamily="49" charset="0"/>
                <a:cs typeface="Courier New" panose="02070309020205020404" pitchFamily="49" charset="0"/>
              </a:rPr>
              <a:t> Person </a:t>
            </a:r>
            <a:r>
              <a:rPr lang="en-US" sz="1200" b="1" dirty="0">
                <a:solidFill>
                  <a:schemeClr val="tx2">
                    <a:lumMod val="75000"/>
                  </a:schemeClr>
                </a:solidFill>
                <a:latin typeface="Courier New" panose="02070309020205020404" pitchFamily="49" charset="0"/>
                <a:cs typeface="Courier New" panose="02070309020205020404" pitchFamily="49" charset="0"/>
              </a:rPr>
              <a:t>:Functional</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startDate</a:t>
            </a:r>
            <a:r>
              <a:rPr lang="en-US" sz="1200" b="1" dirty="0">
                <a:latin typeface="Courier New" panose="02070309020205020404" pitchFamily="49" charset="0"/>
                <a:cs typeface="Courier New" panose="02070309020205020404" pitchFamily="49" charset="0"/>
              </a:rPr>
              <a:t> Date (</a:t>
            </a:r>
            <a:r>
              <a:rPr lang="en-US" sz="1200" b="1" dirty="0">
                <a:solidFill>
                  <a:schemeClr val="tx2">
                    <a:lumMod val="75000"/>
                  </a:schemeClr>
                </a:solidFill>
                <a:latin typeface="Courier New" panose="02070309020205020404" pitchFamily="49" charset="0"/>
                <a:cs typeface="Courier New" panose="02070309020205020404" pitchFamily="49" charset="0"/>
              </a:rPr>
              <a:t>:cardinality </a:t>
            </a:r>
            <a:r>
              <a:rPr lang="en-US" sz="1200" b="1" dirty="0">
                <a:latin typeface="Courier New" panose="02070309020205020404" pitchFamily="49" charset="0"/>
                <a:cs typeface="Courier New" panose="02070309020205020404" pitchFamily="49" charset="0"/>
              </a:rPr>
              <a:t>1))</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endDate</a:t>
            </a:r>
            <a:r>
              <a:rPr lang="en-US" sz="1200" b="1" dirty="0">
                <a:latin typeface="Courier New" panose="02070309020205020404" pitchFamily="49" charset="0"/>
                <a:cs typeface="Courier New" panose="02070309020205020404" pitchFamily="49" charset="0"/>
              </a:rPr>
              <a:t> Date </a:t>
            </a:r>
            <a:r>
              <a:rPr lang="en-US" sz="1200" b="1" dirty="0">
                <a:solidFill>
                  <a:schemeClr val="tx2">
                    <a:lumMod val="75000"/>
                  </a:schemeClr>
                </a:solidFill>
                <a:latin typeface="Courier New" panose="02070309020205020404" pitchFamily="49" charset="0"/>
                <a:cs typeface="Courier New" panose="02070309020205020404" pitchFamily="49" charset="0"/>
              </a:rPr>
              <a:t>:Functional</a:t>
            </a:r>
            <a:r>
              <a:rPr lang="en-US" sz="1200" b="1" dirty="0">
                <a:latin typeface="Courier New" panose="02070309020205020404" pitchFamily="49" charset="0"/>
                <a:cs typeface="Courier New" panose="02070309020205020404" pitchFamily="49" charset="0"/>
              </a:rPr>
              <a: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sourceReport</a:t>
            </a:r>
            <a:r>
              <a:rPr lang="en-US" sz="1200" b="1" dirty="0">
                <a:latin typeface="Courier New" panose="02070309020205020404" pitchFamily="49" charset="0"/>
                <a:cs typeface="Courier New" panose="02070309020205020404" pitchFamily="49" charset="0"/>
              </a:rPr>
              <a:t> Report </a:t>
            </a:r>
            <a:r>
              <a:rPr lang="en-US" sz="1200" b="1" dirty="0">
                <a:solidFill>
                  <a:schemeClr val="tx2">
                    <a:lumMod val="75000"/>
                  </a:schemeClr>
                </a:solidFill>
                <a:latin typeface="Courier New" panose="02070309020205020404" pitchFamily="49" charset="0"/>
                <a:cs typeface="Courier New" panose="02070309020205020404" pitchFamily="49" charset="0"/>
              </a:rPr>
              <a:t>:Functional</a:t>
            </a:r>
            <a:r>
              <a:rPr lang="en-US" sz="1200" b="1" dirty="0">
                <a:latin typeface="Courier New" panose="02070309020205020404" pitchFamily="49" charset="0"/>
                <a:cs typeface="Courier New" panose="02070309020205020404" pitchFamily="49" charset="0"/>
              </a:rPr>
              <a:t>))</a:t>
            </a:r>
          </a:p>
          <a:p>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defOntologyClass</a:t>
            </a:r>
            <a:r>
              <a:rPr lang="en-US" sz="1200" b="1" dirty="0">
                <a:latin typeface="Courier New" panose="02070309020205020404" pitchFamily="49" charset="0"/>
                <a:cs typeface="Courier New" panose="02070309020205020404" pitchFamily="49" charset="0"/>
              </a:rPr>
              <a:t> </a:t>
            </a:r>
            <a:r>
              <a:rPr lang="en-US" sz="1200" b="1" dirty="0" err="1">
                <a:solidFill>
                  <a:schemeClr val="accent6">
                    <a:lumMod val="75000"/>
                  </a:schemeClr>
                </a:solidFill>
                <a:latin typeface="Courier New" panose="02070309020205020404" pitchFamily="49" charset="0"/>
                <a:cs typeface="Courier New" panose="02070309020205020404" pitchFamily="49" charset="0"/>
              </a:rPr>
              <a:t>PointEvent</a:t>
            </a:r>
            <a:r>
              <a:rPr lang="en-US" sz="1200" b="1" dirty="0">
                <a:latin typeface="Courier New" panose="02070309020205020404" pitchFamily="49" charset="0"/>
                <a:cs typeface="Courier New" panose="02070309020205020404" pitchFamily="49" charset="0"/>
              </a:rPr>
              <a:t> (Event)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hasConsequentEvent</a:t>
            </a:r>
            <a:r>
              <a:rPr lang="en-US" sz="1200" b="1" dirty="0">
                <a:latin typeface="Courier New" panose="02070309020205020404" pitchFamily="49" charset="0"/>
                <a:cs typeface="Courier New" panose="02070309020205020404" pitchFamily="49" charset="0"/>
              </a:rPr>
              <a:t> Event))</a:t>
            </a:r>
          </a:p>
          <a:p>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defOntologyClass</a:t>
            </a:r>
            <a:r>
              <a:rPr lang="en-US" sz="1200" b="1" dirty="0">
                <a:latin typeface="Courier New" panose="02070309020205020404" pitchFamily="49" charset="0"/>
                <a:cs typeface="Courier New" panose="02070309020205020404" pitchFamily="49" charset="0"/>
              </a:rPr>
              <a:t> </a:t>
            </a:r>
            <a:r>
              <a:rPr lang="en-US" sz="1200" b="1" dirty="0" err="1">
                <a:solidFill>
                  <a:schemeClr val="accent6">
                    <a:lumMod val="75000"/>
                  </a:schemeClr>
                </a:solidFill>
                <a:latin typeface="Courier New" panose="02070309020205020404" pitchFamily="49" charset="0"/>
                <a:cs typeface="Courier New" panose="02070309020205020404" pitchFamily="49" charset="0"/>
              </a:rPr>
              <a:t>DurativeEvent</a:t>
            </a:r>
            <a:r>
              <a:rPr lang="en-US" sz="1200" b="1" dirty="0">
                <a:latin typeface="Courier New" panose="02070309020205020404" pitchFamily="49" charset="0"/>
                <a:cs typeface="Courier New" panose="02070309020205020404" pitchFamily="49" charset="0"/>
              </a:rPr>
              <a:t> (Event)</a:t>
            </a:r>
          </a:p>
          <a:p>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hasSubEvent</a:t>
            </a:r>
            <a:r>
              <a:rPr lang="en-US" sz="1200" b="1" dirty="0">
                <a:latin typeface="Courier New" panose="02070309020205020404" pitchFamily="49" charset="0"/>
                <a:cs typeface="Courier New" panose="02070309020205020404" pitchFamily="49" charset="0"/>
              </a:rPr>
              <a:t> Event))</a:t>
            </a:r>
          </a:p>
          <a:p>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a:t>
            </a:r>
            <a:r>
              <a:rPr lang="en-US" sz="1200" b="1" dirty="0" err="1">
                <a:solidFill>
                  <a:schemeClr val="accent2">
                    <a:lumMod val="75000"/>
                  </a:schemeClr>
                </a:solidFill>
                <a:latin typeface="Courier New" panose="02070309020205020404" pitchFamily="49" charset="0"/>
                <a:cs typeface="Courier New" panose="02070309020205020404" pitchFamily="49" charset="0"/>
              </a:rPr>
              <a:t>defOntologyClass</a:t>
            </a:r>
            <a:r>
              <a:rPr lang="en-US" sz="1200" b="1" dirty="0">
                <a:latin typeface="Courier New" panose="02070309020205020404" pitchFamily="49" charset="0"/>
                <a:cs typeface="Courier New" panose="02070309020205020404" pitchFamily="49" charset="0"/>
              </a:rPr>
              <a:t> </a:t>
            </a:r>
            <a:r>
              <a:rPr lang="en-US" sz="1200" b="1" dirty="0" err="1">
                <a:solidFill>
                  <a:schemeClr val="accent6">
                    <a:lumMod val="75000"/>
                  </a:schemeClr>
                </a:solidFill>
                <a:latin typeface="Courier New" panose="02070309020205020404" pitchFamily="49" charset="0"/>
                <a:cs typeface="Courier New" panose="02070309020205020404" pitchFamily="49" charset="0"/>
              </a:rPr>
              <a:t>ProtectiveRestrainingOrder</a:t>
            </a:r>
            <a:endParaRPr lang="en-US" sz="1200" b="1" dirty="0">
              <a:solidFill>
                <a:schemeClr val="accent6">
                  <a:lumMod val="75000"/>
                </a:schemeClr>
              </a:solidFill>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a:t>
            </a:r>
            <a:r>
              <a:rPr lang="en-US" sz="1200" b="1" dirty="0" err="1">
                <a:latin typeface="Courier New" panose="02070309020205020404" pitchFamily="49" charset="0"/>
                <a:cs typeface="Courier New" panose="02070309020205020404" pitchFamily="49" charset="0"/>
              </a:rPr>
              <a:t>PointEvent</a:t>
            </a:r>
            <a:r>
              <a:rPr lang="en-US" sz="1200" b="1" dirty="0">
                <a:latin typeface="Courier New" panose="02070309020205020404" pitchFamily="49" charset="0"/>
                <a:cs typeface="Courier New" panose="02070309020205020404" pitchFamily="49" charset="0"/>
              </a:rPr>
              <a:t>))</a:t>
            </a:r>
          </a:p>
        </p:txBody>
      </p:sp>
      <p:sp>
        <p:nvSpPr>
          <p:cNvPr id="9"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Ontology and data specifications (</a:t>
            </a:r>
            <a:r>
              <a:rPr lang="en-US" sz="2400" b="1" i="1" dirty="0" smtClean="0">
                <a:solidFill>
                  <a:schemeClr val="bg1"/>
                </a:solidFill>
              </a:rPr>
              <a:t>M</a:t>
            </a:r>
            <a:r>
              <a:rPr lang="en-US" sz="2400" b="1" i="1" baseline="-25000" dirty="0" smtClean="0">
                <a:solidFill>
                  <a:schemeClr val="bg1"/>
                </a:solidFill>
              </a:rPr>
              <a:t>C</a:t>
            </a:r>
            <a:r>
              <a:rPr lang="en-US"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42740345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r>
              <a:rPr lang="en-US" dirty="0" smtClean="0"/>
              <a:t>Questions ?</a:t>
            </a:r>
            <a:endParaRPr lang="en-US" dirty="0"/>
          </a:p>
        </p:txBody>
      </p:sp>
      <p:sp>
        <p:nvSpPr>
          <p:cNvPr id="3" name="Title 2"/>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20726592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Extras…</a:t>
            </a:r>
            <a:endParaRPr lang="en-US" dirty="0"/>
          </a:p>
        </p:txBody>
      </p:sp>
    </p:spTree>
    <p:extLst>
      <p:ext uri="{BB962C8B-B14F-4D97-AF65-F5344CB8AC3E}">
        <p14:creationId xmlns:p14="http://schemas.microsoft.com/office/powerpoint/2010/main" val="8542070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Ins="0" anchor="ctr">
            <a:normAutofit/>
          </a:bodyPr>
          <a:lstStyle/>
          <a:p>
            <a:r>
              <a:rPr lang="en-US" sz="2000" i="1" dirty="0" smtClean="0"/>
              <a:t>Approaches to realizing </a:t>
            </a:r>
            <a:r>
              <a:rPr lang="en-US" sz="2000" i="1" dirty="0">
                <a:latin typeface="Script MT Bold" panose="03040602040607080904" pitchFamily="66" charset="0"/>
                <a:ea typeface="SimSun" panose="02010600030101010101" pitchFamily="2" charset="-122"/>
                <a:cs typeface="Times New Roman" panose="02020603050405020304" pitchFamily="18" charset="0"/>
              </a:rPr>
              <a:t>B</a:t>
            </a:r>
            <a:r>
              <a:rPr lang="en-US" sz="2000" i="1" baseline="-25000" dirty="0"/>
              <a:t>P</a:t>
            </a:r>
            <a:r>
              <a:rPr lang="en-US" sz="2000" i="1" dirty="0" smtClean="0"/>
              <a:t> </a:t>
            </a:r>
            <a:endParaRPr lang="en-US" sz="2000" i="1" dirty="0"/>
          </a:p>
        </p:txBody>
      </p:sp>
      <p:sp>
        <p:nvSpPr>
          <p:cNvPr id="5" name="Content Placeholder 4"/>
          <p:cNvSpPr>
            <a:spLocks noGrp="1"/>
          </p:cNvSpPr>
          <p:nvPr>
            <p:ph idx="1"/>
          </p:nvPr>
        </p:nvSpPr>
        <p:spPr/>
        <p:txBody>
          <a:bodyPr/>
          <a:lstStyle/>
          <a:p>
            <a:pPr marL="0" indent="0">
              <a:buNone/>
            </a:pPr>
            <a:r>
              <a:rPr lang="en-US" dirty="0" smtClean="0"/>
              <a:t>1.  </a:t>
            </a:r>
            <a:r>
              <a:rPr lang="en-US" u="sng" dirty="0" smtClean="0"/>
              <a:t>Event “ingestion”</a:t>
            </a:r>
            <a:r>
              <a:rPr lang="en-US" dirty="0" smtClean="0"/>
              <a:t>:</a:t>
            </a:r>
          </a:p>
          <a:p>
            <a:r>
              <a:rPr lang="en-US" dirty="0" smtClean="0"/>
              <a:t>For each event </a:t>
            </a:r>
            <a:r>
              <a:rPr lang="en-US" i="1" dirty="0" smtClean="0"/>
              <a:t>e</a:t>
            </a:r>
            <a:r>
              <a:rPr lang="en-US" dirty="0" smtClean="0"/>
              <a:t> in </a:t>
            </a:r>
            <a:r>
              <a:rPr lang="en-US" i="1" dirty="0" smtClean="0"/>
              <a:t>E, </a:t>
            </a:r>
            <a:r>
              <a:rPr lang="en-US" dirty="0" smtClean="0"/>
              <a:t>…			</a:t>
            </a:r>
            <a:endParaRPr lang="en-US" i="1" dirty="0" smtClean="0"/>
          </a:p>
          <a:p>
            <a:pPr lvl="1"/>
            <a:r>
              <a:rPr lang="en-US" dirty="0" smtClean="0"/>
              <a:t>Include a new event RV </a:t>
            </a:r>
            <a:r>
              <a:rPr lang="el-GR" i="1" dirty="0" smtClean="0">
                <a:latin typeface="Times New Roman" panose="02020603050405020304" pitchFamily="18" charset="0"/>
                <a:cs typeface="Times New Roman" panose="02020603050405020304" pitchFamily="18" charset="0"/>
              </a:rPr>
              <a:t>δ</a:t>
            </a:r>
            <a:r>
              <a:rPr lang="en-US" i="1" dirty="0" smtClean="0">
                <a:latin typeface="Times New Roman" panose="02020603050405020304" pitchFamily="18" charset="0"/>
                <a:cs typeface="Times New Roman" panose="02020603050405020304" pitchFamily="18" charset="0"/>
              </a:rPr>
              <a:t> </a:t>
            </a:r>
            <a:r>
              <a:rPr lang="en-US" dirty="0" smtClean="0"/>
              <a:t>indicating person attribute concept </a:t>
            </a:r>
            <a:r>
              <a:rPr lang="el-GR" i="1" dirty="0" smtClean="0"/>
              <a:t>π</a:t>
            </a:r>
            <a:r>
              <a:rPr lang="en-US" dirty="0" smtClean="0"/>
              <a:t> in </a:t>
            </a:r>
            <a:r>
              <a:rPr lang="en-US" i="1" dirty="0" smtClean="0">
                <a:latin typeface="Script MT Bold" panose="03040602040607080904" pitchFamily="66" charset="0"/>
                <a:ea typeface="SimSun" panose="02010600030101010101" pitchFamily="2" charset="-122"/>
                <a:cs typeface="Times New Roman" panose="02020603050405020304" pitchFamily="18" charset="0"/>
              </a:rPr>
              <a:t>B</a:t>
            </a:r>
            <a:r>
              <a:rPr lang="en-US" i="1" baseline="-25000" dirty="0" smtClean="0"/>
              <a:t>P</a:t>
            </a:r>
            <a:endParaRPr lang="en-US" dirty="0" smtClean="0"/>
          </a:p>
          <a:p>
            <a:pPr lvl="1"/>
            <a:r>
              <a:rPr lang="en-US" dirty="0" smtClean="0"/>
              <a:t>Specify per-event </a:t>
            </a:r>
            <a:r>
              <a:rPr lang="en-US" dirty="0"/>
              <a:t>half life decay </a:t>
            </a:r>
            <a:r>
              <a:rPr lang="en-US" dirty="0" smtClean="0"/>
              <a:t>as new temporal relevance RV </a:t>
            </a:r>
            <a:r>
              <a:rPr lang="el-GR" i="1" dirty="0" smtClean="0">
                <a:latin typeface="Times New Roman" panose="02020603050405020304" pitchFamily="18" charset="0"/>
                <a:cs typeface="Times New Roman" panose="02020603050405020304" pitchFamily="18" charset="0"/>
              </a:rPr>
              <a:t>ρ</a:t>
            </a:r>
            <a:r>
              <a:rPr lang="en-US" i="1" dirty="0" smtClean="0">
                <a:latin typeface="Times New Roman" panose="02020603050405020304" pitchFamily="18" charset="0"/>
                <a:cs typeface="Times New Roman" panose="02020603050405020304" pitchFamily="18" charset="0"/>
              </a:rPr>
              <a:t>		</a:t>
            </a:r>
            <a:endParaRPr lang="en-US" i="1" dirty="0" smtClean="0"/>
          </a:p>
          <a:p>
            <a:pPr lvl="1"/>
            <a:r>
              <a:rPr lang="en-US" dirty="0" smtClean="0"/>
              <a:t>Enter hard evidence finding on </a:t>
            </a:r>
            <a:r>
              <a:rPr lang="el-GR" i="1" dirty="0" smtClean="0">
                <a:latin typeface="Times New Roman" panose="02020603050405020304" pitchFamily="18" charset="0"/>
                <a:cs typeface="Times New Roman" panose="02020603050405020304" pitchFamily="18" charset="0"/>
              </a:rPr>
              <a:t>δ</a:t>
            </a:r>
            <a:endParaRPr lang="en-US" i="1" dirty="0" smtClean="0">
              <a:latin typeface="Times New Roman" panose="02020603050405020304" pitchFamily="18" charset="0"/>
              <a:cs typeface="Times New Roman" panose="02020603050405020304" pitchFamily="18" charset="0"/>
            </a:endParaRPr>
          </a:p>
          <a:p>
            <a:pPr lvl="1"/>
            <a:endParaRPr lang="en-US" dirty="0" smtClean="0"/>
          </a:p>
          <a:p>
            <a:pPr lvl="1"/>
            <a:r>
              <a:rPr lang="en-US" dirty="0" smtClean="0"/>
              <a:t>Appropriate when events are of a given type </a:t>
            </a:r>
            <a:r>
              <a:rPr lang="el-GR" i="1" dirty="0" smtClean="0"/>
              <a:t>τ</a:t>
            </a:r>
            <a:r>
              <a:rPr lang="en-US" dirty="0" smtClean="0"/>
              <a:t> are individually salient					</a:t>
            </a:r>
            <a:endParaRPr lang="en-US" dirty="0"/>
          </a:p>
          <a:p>
            <a:pPr lvl="1"/>
            <a:r>
              <a:rPr lang="en-US" dirty="0"/>
              <a:t>Feasible when |</a:t>
            </a:r>
            <a:r>
              <a:rPr lang="en-US" i="1" dirty="0"/>
              <a:t>E</a:t>
            </a:r>
            <a:r>
              <a:rPr lang="en-US" dirty="0"/>
              <a:t>| &lt;&lt; </a:t>
            </a:r>
            <a:r>
              <a:rPr lang="en-US" dirty="0" smtClean="0"/>
              <a:t>|nodes(</a:t>
            </a:r>
            <a:r>
              <a:rPr lang="en-US" i="1" dirty="0" smtClean="0">
                <a:latin typeface="Script MT Bold" panose="03040602040607080904" pitchFamily="66" charset="0"/>
                <a:ea typeface="SimSun" panose="02010600030101010101" pitchFamily="2" charset="-122"/>
                <a:cs typeface="Times New Roman" panose="02020603050405020304" pitchFamily="18" charset="0"/>
              </a:rPr>
              <a:t>B </a:t>
            </a:r>
            <a:r>
              <a:rPr lang="en-US" dirty="0" smtClean="0"/>
              <a:t>)|</a:t>
            </a:r>
            <a:endParaRPr lang="en-US" dirty="0"/>
          </a:p>
        </p:txBody>
      </p:sp>
      <p:sp>
        <p:nvSpPr>
          <p:cNvPr id="6" name="Content Placeholder 5"/>
          <p:cNvSpPr>
            <a:spLocks noGrp="1"/>
          </p:cNvSpPr>
          <p:nvPr>
            <p:ph idx="13"/>
          </p:nvPr>
        </p:nvSpPr>
        <p:spPr/>
        <p:txBody>
          <a:bodyPr/>
          <a:lstStyle/>
          <a:p>
            <a:pPr marL="0" indent="0">
              <a:buNone/>
            </a:pPr>
            <a:r>
              <a:rPr lang="en-US" dirty="0" smtClean="0"/>
              <a:t>2.  </a:t>
            </a:r>
            <a:r>
              <a:rPr lang="en-US" u="sng" dirty="0" smtClean="0"/>
              <a:t>Event “summarization”</a:t>
            </a:r>
            <a:r>
              <a:rPr lang="en-US" dirty="0" smtClean="0"/>
              <a:t>:</a:t>
            </a:r>
          </a:p>
          <a:p>
            <a:r>
              <a:rPr lang="en-US" dirty="0" smtClean="0"/>
              <a:t>For each event type </a:t>
            </a:r>
            <a:r>
              <a:rPr lang="el-GR" i="1" dirty="0" smtClean="0"/>
              <a:t>τ</a:t>
            </a:r>
            <a:r>
              <a:rPr lang="en-US" dirty="0" smtClean="0"/>
              <a:t> represented in </a:t>
            </a:r>
            <a:r>
              <a:rPr lang="en-US" i="1" dirty="0" smtClean="0"/>
              <a:t>E,</a:t>
            </a:r>
            <a:r>
              <a:rPr lang="en-US" dirty="0" smtClean="0"/>
              <a:t> …</a:t>
            </a:r>
          </a:p>
          <a:p>
            <a:pPr lvl="1"/>
            <a:r>
              <a:rPr lang="en-US" dirty="0" smtClean="0"/>
              <a:t>Include an event “summary” RV </a:t>
            </a:r>
            <a:r>
              <a:rPr lang="el-GR" i="1" dirty="0" smtClean="0"/>
              <a:t>Δ</a:t>
            </a:r>
            <a:r>
              <a:rPr lang="en-US" dirty="0" smtClean="0"/>
              <a:t> </a:t>
            </a:r>
            <a:r>
              <a:rPr lang="en-US" dirty="0"/>
              <a:t>indicating </a:t>
            </a:r>
            <a:r>
              <a:rPr lang="el-GR" i="1" dirty="0" smtClean="0"/>
              <a:t>π </a:t>
            </a:r>
            <a:r>
              <a:rPr lang="en-US" dirty="0" smtClean="0"/>
              <a:t>in </a:t>
            </a:r>
            <a:r>
              <a:rPr lang="en-US" i="1" dirty="0" smtClean="0">
                <a:latin typeface="Script MT Bold" panose="03040602040607080904" pitchFamily="66" charset="0"/>
                <a:ea typeface="SimSun" panose="02010600030101010101" pitchFamily="2" charset="-122"/>
                <a:cs typeface="Times New Roman" panose="02020603050405020304" pitchFamily="18" charset="0"/>
              </a:rPr>
              <a:t>B</a:t>
            </a:r>
          </a:p>
          <a:p>
            <a:pPr lvl="1"/>
            <a:r>
              <a:rPr lang="en-US" dirty="0" smtClean="0"/>
              <a:t>Develop a likelihood summarizing the impact of events </a:t>
            </a:r>
            <a:r>
              <a:rPr lang="el-GR" i="1" dirty="0" smtClean="0"/>
              <a:t>τ</a:t>
            </a:r>
            <a:r>
              <a:rPr lang="en-US" dirty="0" smtClean="0"/>
              <a:t> collected into geometrically larger buckets</a:t>
            </a:r>
          </a:p>
          <a:p>
            <a:pPr lvl="1"/>
            <a:r>
              <a:rPr lang="en-US" dirty="0" smtClean="0"/>
              <a:t>Enter likelihood finding on </a:t>
            </a:r>
            <a:r>
              <a:rPr lang="el-GR" i="1" dirty="0" smtClean="0"/>
              <a:t>Δ</a:t>
            </a:r>
            <a:endParaRPr lang="en-US" i="1" dirty="0" smtClean="0"/>
          </a:p>
          <a:p>
            <a:pPr lvl="1"/>
            <a:endParaRPr lang="en-US" i="1" dirty="0" smtClean="0"/>
          </a:p>
          <a:p>
            <a:pPr lvl="1"/>
            <a:r>
              <a:rPr lang="en-US" dirty="0"/>
              <a:t>Appropriate when </a:t>
            </a:r>
            <a:r>
              <a:rPr lang="en-US" dirty="0" smtClean="0"/>
              <a:t>the salience of events type </a:t>
            </a:r>
            <a:r>
              <a:rPr lang="el-GR" i="1" dirty="0"/>
              <a:t>τ</a:t>
            </a:r>
            <a:r>
              <a:rPr lang="en-US" dirty="0"/>
              <a:t> </a:t>
            </a:r>
            <a:r>
              <a:rPr lang="en-US" dirty="0" smtClean="0"/>
              <a:t>tends to depend on trends w.r.t. an individual or a population thereof</a:t>
            </a:r>
          </a:p>
          <a:p>
            <a:pPr lvl="1"/>
            <a:r>
              <a:rPr lang="en-US" dirty="0" smtClean="0"/>
              <a:t>Needed when ⌐(|</a:t>
            </a:r>
            <a:r>
              <a:rPr lang="en-US" i="1" dirty="0"/>
              <a:t>E</a:t>
            </a:r>
            <a:r>
              <a:rPr lang="en-US" dirty="0"/>
              <a:t>| </a:t>
            </a:r>
            <a:r>
              <a:rPr lang="en-US" dirty="0" smtClean="0"/>
              <a:t>&lt;&lt;</a:t>
            </a:r>
            <a:r>
              <a:rPr lang="en-US" i="1" baseline="30000" dirty="0"/>
              <a:t> </a:t>
            </a:r>
            <a:r>
              <a:rPr lang="en-US" dirty="0" smtClean="0"/>
              <a:t>|nodes(</a:t>
            </a:r>
            <a:r>
              <a:rPr lang="en-US" i="1" dirty="0" smtClean="0">
                <a:latin typeface="Script MT Bold" panose="03040602040607080904" pitchFamily="66" charset="0"/>
                <a:ea typeface="SimSun" panose="02010600030101010101" pitchFamily="2" charset="-122"/>
                <a:cs typeface="Times New Roman" panose="02020603050405020304" pitchFamily="18" charset="0"/>
              </a:rPr>
              <a:t>B </a:t>
            </a:r>
            <a:r>
              <a:rPr lang="en-US" dirty="0" smtClean="0"/>
              <a:t>)|)</a:t>
            </a:r>
            <a:endParaRPr lang="en-US" dirty="0"/>
          </a:p>
        </p:txBody>
      </p:sp>
    </p:spTree>
    <p:extLst>
      <p:ext uri="{BB962C8B-B14F-4D97-AF65-F5344CB8AC3E}">
        <p14:creationId xmlns:p14="http://schemas.microsoft.com/office/powerpoint/2010/main" val="3221524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215158" y="2188716"/>
            <a:ext cx="4128242" cy="2399224"/>
            <a:chOff x="138958" y="1866900"/>
            <a:chExt cx="4128242" cy="2399224"/>
          </a:xfrm>
        </p:grpSpPr>
        <p:sp>
          <p:nvSpPr>
            <p:cNvPr id="31" name="TextBox 30"/>
            <p:cNvSpPr txBox="1"/>
            <p:nvPr/>
          </p:nvSpPr>
          <p:spPr>
            <a:xfrm>
              <a:off x="1586358" y="1866900"/>
              <a:ext cx="1067601" cy="400110"/>
            </a:xfrm>
            <a:prstGeom prst="rect">
              <a:avLst/>
            </a:prstGeom>
            <a:noFill/>
          </p:spPr>
          <p:txBody>
            <a:bodyPr wrap="none" rtlCol="0">
              <a:spAutoFit/>
            </a:bodyPr>
            <a:lstStyle/>
            <a:p>
              <a:pPr algn="ctr"/>
              <a:r>
                <a:rPr lang="en-US" sz="2000" u="sng" dirty="0" smtClean="0"/>
                <a:t>Ingestion</a:t>
              </a:r>
              <a:endParaRPr lang="en-US" sz="2000" u="sng" dirty="0"/>
            </a:p>
          </p:txBody>
        </p:sp>
        <p:grpSp>
          <p:nvGrpSpPr>
            <p:cNvPr id="35" name="Group 34"/>
            <p:cNvGrpSpPr/>
            <p:nvPr/>
          </p:nvGrpSpPr>
          <p:grpSpPr>
            <a:xfrm>
              <a:off x="138958" y="2942154"/>
              <a:ext cx="4128242" cy="1323970"/>
              <a:chOff x="138958" y="3312562"/>
              <a:chExt cx="4128242" cy="1323970"/>
            </a:xfrm>
          </p:grpSpPr>
          <p:grpSp>
            <p:nvGrpSpPr>
              <p:cNvPr id="25" name="Group 24"/>
              <p:cNvGrpSpPr/>
              <p:nvPr/>
            </p:nvGrpSpPr>
            <p:grpSpPr>
              <a:xfrm>
                <a:off x="1129558" y="3312562"/>
                <a:ext cx="1981200" cy="855107"/>
                <a:chOff x="1524000" y="1447800"/>
                <a:chExt cx="1981200" cy="855107"/>
              </a:xfrm>
            </p:grpSpPr>
            <p:sp>
              <p:nvSpPr>
                <p:cNvPr id="26" name="TextBox 25"/>
                <p:cNvSpPr txBox="1"/>
                <p:nvPr/>
              </p:nvSpPr>
              <p:spPr>
                <a:xfrm>
                  <a:off x="1524000" y="1447800"/>
                  <a:ext cx="33200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π</a:t>
                  </a:r>
                  <a:endParaRPr lang="en-US" i="1" dirty="0"/>
                </a:p>
              </p:txBody>
            </p:sp>
            <p:sp>
              <p:nvSpPr>
                <p:cNvPr id="27" name="TextBox 26"/>
                <p:cNvSpPr txBox="1"/>
                <p:nvPr/>
              </p:nvSpPr>
              <p:spPr>
                <a:xfrm>
                  <a:off x="3178514" y="1447800"/>
                  <a:ext cx="32668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ρ</a:t>
                  </a:r>
                  <a:endParaRPr lang="en-US" i="1" dirty="0"/>
                </a:p>
              </p:txBody>
            </p:sp>
            <p:sp>
              <p:nvSpPr>
                <p:cNvPr id="28" name="TextBox 27"/>
                <p:cNvSpPr txBox="1"/>
                <p:nvPr/>
              </p:nvSpPr>
              <p:spPr>
                <a:xfrm>
                  <a:off x="2355691" y="1905000"/>
                  <a:ext cx="323139"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endParaRPr lang="en-US" i="1" dirty="0"/>
                </a:p>
              </p:txBody>
            </p:sp>
            <p:cxnSp>
              <p:nvCxnSpPr>
                <p:cNvPr id="29" name="Straight Arrow Connector 28"/>
                <p:cNvCxnSpPr>
                  <a:stCxn id="26" idx="3"/>
                  <a:endCxn id="28" idx="0"/>
                </p:cNvCxnSpPr>
                <p:nvPr/>
              </p:nvCxnSpPr>
              <p:spPr>
                <a:xfrm>
                  <a:off x="1856006" y="1646754"/>
                  <a:ext cx="661255"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7" idx="1"/>
                  <a:endCxn id="28" idx="0"/>
                </p:cNvCxnSpPr>
                <p:nvPr/>
              </p:nvCxnSpPr>
              <p:spPr>
                <a:xfrm flipH="1">
                  <a:off x="2517261" y="1646754"/>
                  <a:ext cx="661253"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grpSp>
          <p:sp>
            <p:nvSpPr>
              <p:cNvPr id="32" name="TextBox 31"/>
              <p:cNvSpPr txBox="1"/>
              <p:nvPr/>
            </p:nvSpPr>
            <p:spPr>
              <a:xfrm>
                <a:off x="1815358" y="4267200"/>
                <a:ext cx="646652" cy="369332"/>
              </a:xfrm>
              <a:prstGeom prst="rect">
                <a:avLst/>
              </a:prstGeom>
              <a:noFill/>
            </p:spPr>
            <p:txBody>
              <a:bodyPr wrap="none" rtlCol="0">
                <a:spAutoFit/>
              </a:bodyPr>
              <a:lstStyle/>
              <a:p>
                <a:r>
                  <a:rPr lang="en-US" i="1" dirty="0" smtClean="0"/>
                  <a:t>event</a:t>
                </a:r>
                <a:endParaRPr lang="en-US" i="1" dirty="0"/>
              </a:p>
            </p:txBody>
          </p:sp>
          <p:sp>
            <p:nvSpPr>
              <p:cNvPr id="33" name="TextBox 32"/>
              <p:cNvSpPr txBox="1"/>
              <p:nvPr/>
            </p:nvSpPr>
            <p:spPr>
              <a:xfrm>
                <a:off x="138958" y="3358722"/>
                <a:ext cx="856325" cy="369332"/>
              </a:xfrm>
              <a:prstGeom prst="rect">
                <a:avLst/>
              </a:prstGeom>
              <a:noFill/>
            </p:spPr>
            <p:txBody>
              <a:bodyPr wrap="none" rtlCol="0">
                <a:spAutoFit/>
              </a:bodyPr>
              <a:lstStyle/>
              <a:p>
                <a:r>
                  <a:rPr lang="en-US" i="1" dirty="0" smtClean="0"/>
                  <a:t>concept</a:t>
                </a:r>
                <a:endParaRPr lang="en-US" i="1" dirty="0"/>
              </a:p>
            </p:txBody>
          </p:sp>
          <p:sp>
            <p:nvSpPr>
              <p:cNvPr id="34" name="TextBox 33"/>
              <p:cNvSpPr txBox="1"/>
              <p:nvPr/>
            </p:nvSpPr>
            <p:spPr>
              <a:xfrm>
                <a:off x="3250255" y="3358722"/>
                <a:ext cx="1016945" cy="369332"/>
              </a:xfrm>
              <a:prstGeom prst="rect">
                <a:avLst/>
              </a:prstGeom>
              <a:noFill/>
            </p:spPr>
            <p:txBody>
              <a:bodyPr wrap="none" rtlCol="0">
                <a:spAutoFit/>
              </a:bodyPr>
              <a:lstStyle/>
              <a:p>
                <a:r>
                  <a:rPr lang="en-US" i="1" dirty="0" smtClean="0"/>
                  <a:t>relevance</a:t>
                </a:r>
                <a:endParaRPr lang="en-US" i="1" dirty="0"/>
              </a:p>
            </p:txBody>
          </p:sp>
        </p:grpSp>
      </p:grpSp>
      <p:sp>
        <p:nvSpPr>
          <p:cNvPr id="4" name="Title 3"/>
          <p:cNvSpPr>
            <a:spLocks noGrp="1"/>
          </p:cNvSpPr>
          <p:nvPr>
            <p:ph type="title"/>
          </p:nvPr>
        </p:nvSpPr>
        <p:spPr/>
        <p:txBody>
          <a:bodyPr rIns="0" anchor="ctr">
            <a:normAutofit/>
          </a:bodyPr>
          <a:lstStyle/>
          <a:p>
            <a:r>
              <a:rPr lang="en-US" sz="2000" i="1" dirty="0" smtClean="0"/>
              <a:t>Approaches to realizing </a:t>
            </a:r>
            <a:r>
              <a:rPr lang="en-US" sz="2000" i="1" dirty="0">
                <a:latin typeface="Script MT Bold" panose="03040602040607080904" pitchFamily="66" charset="0"/>
                <a:ea typeface="SimSun" panose="02010600030101010101" pitchFamily="2" charset="-122"/>
                <a:cs typeface="Times New Roman" panose="02020603050405020304" pitchFamily="18" charset="0"/>
              </a:rPr>
              <a:t>B</a:t>
            </a:r>
            <a:r>
              <a:rPr lang="en-US" sz="2000" i="1" baseline="-25000" dirty="0"/>
              <a:t>P</a:t>
            </a:r>
            <a:r>
              <a:rPr lang="en-US" sz="2000" i="1" dirty="0" smtClean="0"/>
              <a:t> </a:t>
            </a:r>
            <a:endParaRPr lang="en-US" sz="2000" i="1" dirty="0"/>
          </a:p>
        </p:txBody>
      </p:sp>
      <p:grpSp>
        <p:nvGrpSpPr>
          <p:cNvPr id="38" name="Group 37"/>
          <p:cNvGrpSpPr/>
          <p:nvPr/>
        </p:nvGrpSpPr>
        <p:grpSpPr>
          <a:xfrm>
            <a:off x="4863358" y="2188716"/>
            <a:ext cx="4128242" cy="2611884"/>
            <a:chOff x="4863358" y="1866900"/>
            <a:chExt cx="4128242" cy="2611884"/>
          </a:xfrm>
        </p:grpSpPr>
        <p:sp>
          <p:nvSpPr>
            <p:cNvPr id="20" name="TextBox 19"/>
            <p:cNvSpPr txBox="1"/>
            <p:nvPr/>
          </p:nvSpPr>
          <p:spPr>
            <a:xfrm>
              <a:off x="6039161" y="1866900"/>
              <a:ext cx="1669047" cy="400110"/>
            </a:xfrm>
            <a:prstGeom prst="rect">
              <a:avLst/>
            </a:prstGeom>
            <a:noFill/>
          </p:spPr>
          <p:txBody>
            <a:bodyPr wrap="none" rtlCol="0">
              <a:spAutoFit/>
            </a:bodyPr>
            <a:lstStyle/>
            <a:p>
              <a:pPr algn="ctr"/>
              <a:r>
                <a:rPr lang="en-US" sz="2000" u="sng" dirty="0" smtClean="0"/>
                <a:t>Summarization</a:t>
              </a:r>
              <a:endParaRPr lang="en-US" sz="2000" u="sng" dirty="0"/>
            </a:p>
          </p:txBody>
        </p:sp>
        <p:grpSp>
          <p:nvGrpSpPr>
            <p:cNvPr id="36" name="Group 35"/>
            <p:cNvGrpSpPr/>
            <p:nvPr/>
          </p:nvGrpSpPr>
          <p:grpSpPr>
            <a:xfrm>
              <a:off x="4863358" y="2942154"/>
              <a:ext cx="4128242" cy="1536630"/>
              <a:chOff x="4863358" y="2942154"/>
              <a:chExt cx="4128242" cy="1536630"/>
            </a:xfrm>
          </p:grpSpPr>
          <p:grpSp>
            <p:nvGrpSpPr>
              <p:cNvPr id="7" name="Group 6"/>
              <p:cNvGrpSpPr/>
              <p:nvPr/>
            </p:nvGrpSpPr>
            <p:grpSpPr>
              <a:xfrm>
                <a:off x="5712059" y="2942154"/>
                <a:ext cx="2378800" cy="1536630"/>
                <a:chOff x="3505200" y="2971800"/>
                <a:chExt cx="2378800" cy="1536630"/>
              </a:xfrm>
            </p:grpSpPr>
            <p:sp>
              <p:nvSpPr>
                <p:cNvPr id="8" name="TextBox 7"/>
                <p:cNvSpPr txBox="1"/>
                <p:nvPr/>
              </p:nvSpPr>
              <p:spPr>
                <a:xfrm>
                  <a:off x="3657600" y="2971800"/>
                  <a:ext cx="33200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π</a:t>
                  </a:r>
                  <a:endParaRPr lang="en-US" i="1" dirty="0"/>
                </a:p>
              </p:txBody>
            </p:sp>
            <p:sp>
              <p:nvSpPr>
                <p:cNvPr id="9" name="TextBox 8"/>
                <p:cNvSpPr txBox="1"/>
                <p:nvPr/>
              </p:nvSpPr>
              <p:spPr>
                <a:xfrm>
                  <a:off x="5312114" y="2971800"/>
                  <a:ext cx="32668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ρ</a:t>
                  </a:r>
                  <a:endParaRPr lang="en-US" i="1" dirty="0"/>
                </a:p>
              </p:txBody>
            </p:sp>
            <p:sp>
              <p:nvSpPr>
                <p:cNvPr id="10" name="TextBox 9"/>
                <p:cNvSpPr txBox="1"/>
                <p:nvPr/>
              </p:nvSpPr>
              <p:spPr>
                <a:xfrm>
                  <a:off x="4489291" y="3429000"/>
                  <a:ext cx="355062" cy="401479"/>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endParaRPr lang="en-US" i="1" dirty="0"/>
                </a:p>
              </p:txBody>
            </p:sp>
            <p:cxnSp>
              <p:nvCxnSpPr>
                <p:cNvPr id="11" name="Straight Arrow Connector 10"/>
                <p:cNvCxnSpPr>
                  <a:stCxn id="8" idx="3"/>
                  <a:endCxn id="10" idx="0"/>
                </p:cNvCxnSpPr>
                <p:nvPr/>
              </p:nvCxnSpPr>
              <p:spPr>
                <a:xfrm>
                  <a:off x="3989606" y="3170754"/>
                  <a:ext cx="677216"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9" idx="1"/>
                  <a:endCxn id="10" idx="0"/>
                </p:cNvCxnSpPr>
                <p:nvPr/>
              </p:nvCxnSpPr>
              <p:spPr>
                <a:xfrm flipH="1">
                  <a:off x="4666822" y="3170754"/>
                  <a:ext cx="645292"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05200" y="4099807"/>
                  <a:ext cx="408268" cy="408623"/>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smtClean="0">
                      <a:latin typeface="Times New Roman" panose="02020603050405020304" pitchFamily="18" charset="0"/>
                      <a:cs typeface="Times New Roman" panose="02020603050405020304" pitchFamily="18" charset="0"/>
                    </a:rPr>
                    <a:t>1</a:t>
                  </a:r>
                  <a:endParaRPr lang="en-US" i="1" baseline="-25000" dirty="0"/>
                </a:p>
              </p:txBody>
            </p:sp>
            <p:cxnSp>
              <p:nvCxnSpPr>
                <p:cNvPr id="14" name="Straight Arrow Connector 13"/>
                <p:cNvCxnSpPr>
                  <a:stCxn id="10" idx="2"/>
                  <a:endCxn id="13" idx="0"/>
                </p:cNvCxnSpPr>
                <p:nvPr/>
              </p:nvCxnSpPr>
              <p:spPr>
                <a:xfrm flipH="1">
                  <a:off x="3709334" y="3830479"/>
                  <a:ext cx="957488" cy="269328"/>
                </a:xfrm>
                <a:prstGeom prst="straightConnector1">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475732" y="4099807"/>
                  <a:ext cx="408268" cy="408623"/>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a:latin typeface="Times New Roman" panose="02020603050405020304" pitchFamily="18" charset="0"/>
                      <a:cs typeface="Times New Roman" panose="02020603050405020304" pitchFamily="18" charset="0"/>
                    </a:rPr>
                    <a:t>n</a:t>
                  </a:r>
                  <a:endParaRPr lang="en-US" i="1" baseline="-25000" dirty="0"/>
                </a:p>
              </p:txBody>
            </p:sp>
            <p:cxnSp>
              <p:nvCxnSpPr>
                <p:cNvPr id="16" name="Straight Arrow Connector 15"/>
                <p:cNvCxnSpPr>
                  <a:stCxn id="10" idx="2"/>
                  <a:endCxn id="15" idx="0"/>
                </p:cNvCxnSpPr>
                <p:nvPr/>
              </p:nvCxnSpPr>
              <p:spPr>
                <a:xfrm>
                  <a:off x="4666822" y="3830479"/>
                  <a:ext cx="1013044" cy="269328"/>
                </a:xfrm>
                <a:prstGeom prst="straightConnector1">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140499" y="4088725"/>
                  <a:ext cx="408268" cy="408623"/>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a:latin typeface="Times New Roman" panose="02020603050405020304" pitchFamily="18" charset="0"/>
                      <a:cs typeface="Times New Roman" panose="02020603050405020304" pitchFamily="18" charset="0"/>
                    </a:rPr>
                    <a:t>2</a:t>
                  </a:r>
                  <a:endParaRPr lang="en-US" i="1" baseline="-25000" dirty="0"/>
                </a:p>
              </p:txBody>
            </p:sp>
            <p:cxnSp>
              <p:nvCxnSpPr>
                <p:cNvPr id="18" name="Straight Arrow Connector 17"/>
                <p:cNvCxnSpPr>
                  <a:stCxn id="10" idx="2"/>
                  <a:endCxn id="17" idx="0"/>
                </p:cNvCxnSpPr>
                <p:nvPr/>
              </p:nvCxnSpPr>
              <p:spPr>
                <a:xfrm flipH="1">
                  <a:off x="4344633" y="3830479"/>
                  <a:ext cx="322189" cy="258246"/>
                </a:xfrm>
                <a:prstGeom prst="straightConnector1">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765357" y="4038600"/>
                  <a:ext cx="492443" cy="461665"/>
                </a:xfrm>
                <a:prstGeom prst="rect">
                  <a:avLst/>
                </a:prstGeom>
                <a:noFill/>
              </p:spPr>
              <p:txBody>
                <a:bodyPr wrap="none" rtlCol="0">
                  <a:spAutoFit/>
                </a:bodyPr>
                <a:lstStyle/>
                <a:p>
                  <a:r>
                    <a:rPr lang="en-US" sz="2400" dirty="0" smtClean="0">
                      <a:solidFill>
                        <a:schemeClr val="accent1">
                          <a:lumMod val="75000"/>
                        </a:schemeClr>
                      </a:solidFill>
                    </a:rPr>
                    <a:t>…</a:t>
                  </a:r>
                  <a:endParaRPr lang="en-US" sz="2400" dirty="0">
                    <a:solidFill>
                      <a:schemeClr val="accent1">
                        <a:lumMod val="75000"/>
                      </a:schemeClr>
                    </a:solidFill>
                  </a:endParaRPr>
                </a:p>
              </p:txBody>
            </p:sp>
          </p:grpSp>
          <p:sp>
            <p:nvSpPr>
              <p:cNvPr id="21" name="TextBox 20"/>
              <p:cNvSpPr txBox="1"/>
              <p:nvPr/>
            </p:nvSpPr>
            <p:spPr>
              <a:xfrm>
                <a:off x="4915497" y="4089806"/>
                <a:ext cx="723596" cy="369332"/>
              </a:xfrm>
              <a:prstGeom prst="rect">
                <a:avLst/>
              </a:prstGeom>
              <a:noFill/>
            </p:spPr>
            <p:txBody>
              <a:bodyPr wrap="none" rtlCol="0">
                <a:spAutoFit/>
              </a:bodyPr>
              <a:lstStyle/>
              <a:p>
                <a:r>
                  <a:rPr lang="en-US" i="1" dirty="0" smtClean="0"/>
                  <a:t>events</a:t>
                </a:r>
                <a:endParaRPr lang="en-US" i="1" dirty="0"/>
              </a:p>
            </p:txBody>
          </p:sp>
          <p:sp>
            <p:nvSpPr>
              <p:cNvPr id="22" name="TextBox 21"/>
              <p:cNvSpPr txBox="1"/>
              <p:nvPr/>
            </p:nvSpPr>
            <p:spPr>
              <a:xfrm>
                <a:off x="4863358" y="2956442"/>
                <a:ext cx="856325" cy="369332"/>
              </a:xfrm>
              <a:prstGeom prst="rect">
                <a:avLst/>
              </a:prstGeom>
              <a:noFill/>
            </p:spPr>
            <p:txBody>
              <a:bodyPr wrap="none" rtlCol="0">
                <a:spAutoFit/>
              </a:bodyPr>
              <a:lstStyle/>
              <a:p>
                <a:r>
                  <a:rPr lang="en-US" i="1" dirty="0" smtClean="0"/>
                  <a:t>concept</a:t>
                </a:r>
                <a:endParaRPr lang="en-US" i="1" dirty="0"/>
              </a:p>
            </p:txBody>
          </p:sp>
          <p:sp>
            <p:nvSpPr>
              <p:cNvPr id="23" name="TextBox 22"/>
              <p:cNvSpPr txBox="1"/>
              <p:nvPr/>
            </p:nvSpPr>
            <p:spPr>
              <a:xfrm>
                <a:off x="7974655" y="2956442"/>
                <a:ext cx="1016945" cy="369332"/>
              </a:xfrm>
              <a:prstGeom prst="rect">
                <a:avLst/>
              </a:prstGeom>
              <a:noFill/>
            </p:spPr>
            <p:txBody>
              <a:bodyPr wrap="none" rtlCol="0">
                <a:spAutoFit/>
              </a:bodyPr>
              <a:lstStyle/>
              <a:p>
                <a:r>
                  <a:rPr lang="en-US" i="1" dirty="0" smtClean="0"/>
                  <a:t>relevance</a:t>
                </a:r>
                <a:endParaRPr lang="en-US" i="1" dirty="0"/>
              </a:p>
            </p:txBody>
          </p:sp>
          <p:sp>
            <p:nvSpPr>
              <p:cNvPr id="24" name="TextBox 23"/>
              <p:cNvSpPr txBox="1"/>
              <p:nvPr/>
            </p:nvSpPr>
            <p:spPr>
              <a:xfrm>
                <a:off x="7201497" y="3414917"/>
                <a:ext cx="968342" cy="369332"/>
              </a:xfrm>
              <a:prstGeom prst="rect">
                <a:avLst/>
              </a:prstGeom>
              <a:noFill/>
            </p:spPr>
            <p:txBody>
              <a:bodyPr wrap="none" rtlCol="0">
                <a:spAutoFit/>
              </a:bodyPr>
              <a:lstStyle/>
              <a:p>
                <a:r>
                  <a:rPr lang="en-US" i="1" dirty="0" smtClean="0"/>
                  <a:t>summary</a:t>
                </a:r>
                <a:endParaRPr lang="en-US" i="1" dirty="0"/>
              </a:p>
            </p:txBody>
          </p:sp>
        </p:grpSp>
      </p:grpSp>
    </p:spTree>
    <p:extLst>
      <p:ext uri="{BB962C8B-B14F-4D97-AF65-F5344CB8AC3E}">
        <p14:creationId xmlns:p14="http://schemas.microsoft.com/office/powerpoint/2010/main" val="13328800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1447800" y="3312562"/>
            <a:ext cx="1981200" cy="855107"/>
            <a:chOff x="1524000" y="1447800"/>
            <a:chExt cx="1981200" cy="855107"/>
          </a:xfrm>
        </p:grpSpPr>
        <p:sp>
          <p:nvSpPr>
            <p:cNvPr id="3" name="TextBox 2"/>
            <p:cNvSpPr txBox="1"/>
            <p:nvPr/>
          </p:nvSpPr>
          <p:spPr>
            <a:xfrm>
              <a:off x="1524000" y="1447800"/>
              <a:ext cx="33200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π</a:t>
              </a:r>
              <a:endParaRPr lang="en-US" i="1" dirty="0"/>
            </a:p>
          </p:txBody>
        </p:sp>
        <p:sp>
          <p:nvSpPr>
            <p:cNvPr id="4" name="TextBox 3"/>
            <p:cNvSpPr txBox="1"/>
            <p:nvPr/>
          </p:nvSpPr>
          <p:spPr>
            <a:xfrm>
              <a:off x="3178514" y="1447800"/>
              <a:ext cx="32668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ρ</a:t>
              </a:r>
              <a:endParaRPr lang="en-US" i="1" dirty="0"/>
            </a:p>
          </p:txBody>
        </p:sp>
        <p:sp>
          <p:nvSpPr>
            <p:cNvPr id="5" name="TextBox 4"/>
            <p:cNvSpPr txBox="1"/>
            <p:nvPr/>
          </p:nvSpPr>
          <p:spPr>
            <a:xfrm>
              <a:off x="2355691" y="1905000"/>
              <a:ext cx="323139"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endParaRPr lang="en-US" i="1" dirty="0"/>
            </a:p>
          </p:txBody>
        </p:sp>
        <p:cxnSp>
          <p:nvCxnSpPr>
            <p:cNvPr id="8" name="Straight Arrow Connector 7"/>
            <p:cNvCxnSpPr>
              <a:stCxn id="3" idx="3"/>
              <a:endCxn id="5" idx="0"/>
            </p:cNvCxnSpPr>
            <p:nvPr/>
          </p:nvCxnSpPr>
          <p:spPr>
            <a:xfrm>
              <a:off x="1856006" y="1646754"/>
              <a:ext cx="661255"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4" idx="1"/>
              <a:endCxn id="5" idx="0"/>
            </p:cNvCxnSpPr>
            <p:nvPr/>
          </p:nvCxnSpPr>
          <p:spPr>
            <a:xfrm flipH="1">
              <a:off x="2517261" y="1646754"/>
              <a:ext cx="661253"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5546000" y="2942154"/>
            <a:ext cx="2378800" cy="1536630"/>
            <a:chOff x="3505200" y="2971800"/>
            <a:chExt cx="2378800" cy="1536630"/>
          </a:xfrm>
        </p:grpSpPr>
        <p:sp>
          <p:nvSpPr>
            <p:cNvPr id="14" name="TextBox 13"/>
            <p:cNvSpPr txBox="1"/>
            <p:nvPr/>
          </p:nvSpPr>
          <p:spPr>
            <a:xfrm>
              <a:off x="3657600" y="2971800"/>
              <a:ext cx="33200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π</a:t>
              </a:r>
              <a:endParaRPr lang="en-US" i="1" dirty="0"/>
            </a:p>
          </p:txBody>
        </p:sp>
        <p:sp>
          <p:nvSpPr>
            <p:cNvPr id="15" name="TextBox 14"/>
            <p:cNvSpPr txBox="1"/>
            <p:nvPr/>
          </p:nvSpPr>
          <p:spPr>
            <a:xfrm>
              <a:off x="5312114" y="2971800"/>
              <a:ext cx="32668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ρ</a:t>
              </a:r>
              <a:endParaRPr lang="en-US" i="1" dirty="0"/>
            </a:p>
          </p:txBody>
        </p:sp>
        <p:sp>
          <p:nvSpPr>
            <p:cNvPr id="16" name="TextBox 15"/>
            <p:cNvSpPr txBox="1"/>
            <p:nvPr/>
          </p:nvSpPr>
          <p:spPr>
            <a:xfrm>
              <a:off x="4489291" y="3429000"/>
              <a:ext cx="355062" cy="401479"/>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endParaRPr lang="en-US" i="1" dirty="0"/>
            </a:p>
          </p:txBody>
        </p:sp>
        <p:cxnSp>
          <p:nvCxnSpPr>
            <p:cNvPr id="17" name="Straight Arrow Connector 16"/>
            <p:cNvCxnSpPr>
              <a:stCxn id="14" idx="3"/>
              <a:endCxn id="16" idx="0"/>
            </p:cNvCxnSpPr>
            <p:nvPr/>
          </p:nvCxnSpPr>
          <p:spPr>
            <a:xfrm>
              <a:off x="3989606" y="3170754"/>
              <a:ext cx="677216"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5" idx="1"/>
              <a:endCxn id="16" idx="0"/>
            </p:cNvCxnSpPr>
            <p:nvPr/>
          </p:nvCxnSpPr>
          <p:spPr>
            <a:xfrm flipH="1">
              <a:off x="4666822" y="3170754"/>
              <a:ext cx="645292"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505200" y="4099807"/>
              <a:ext cx="408268" cy="408623"/>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smtClean="0">
                  <a:latin typeface="Times New Roman" panose="02020603050405020304" pitchFamily="18" charset="0"/>
                  <a:cs typeface="Times New Roman" panose="02020603050405020304" pitchFamily="18" charset="0"/>
                </a:rPr>
                <a:t>1</a:t>
              </a:r>
              <a:endParaRPr lang="en-US" i="1" baseline="-25000" dirty="0"/>
            </a:p>
          </p:txBody>
        </p:sp>
        <p:cxnSp>
          <p:nvCxnSpPr>
            <p:cNvPr id="21" name="Straight Arrow Connector 20"/>
            <p:cNvCxnSpPr>
              <a:stCxn id="16" idx="2"/>
              <a:endCxn id="20" idx="0"/>
            </p:cNvCxnSpPr>
            <p:nvPr/>
          </p:nvCxnSpPr>
          <p:spPr>
            <a:xfrm flipH="1">
              <a:off x="3709334" y="3830479"/>
              <a:ext cx="957488" cy="269328"/>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475732" y="4099807"/>
              <a:ext cx="408268" cy="408623"/>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a:latin typeface="Times New Roman" panose="02020603050405020304" pitchFamily="18" charset="0"/>
                  <a:cs typeface="Times New Roman" panose="02020603050405020304" pitchFamily="18" charset="0"/>
                </a:rPr>
                <a:t>n</a:t>
              </a:r>
              <a:endParaRPr lang="en-US" i="1" baseline="-25000" dirty="0"/>
            </a:p>
          </p:txBody>
        </p:sp>
        <p:cxnSp>
          <p:nvCxnSpPr>
            <p:cNvPr id="24" name="Straight Arrow Connector 23"/>
            <p:cNvCxnSpPr>
              <a:stCxn id="16" idx="2"/>
              <a:endCxn id="23" idx="0"/>
            </p:cNvCxnSpPr>
            <p:nvPr/>
          </p:nvCxnSpPr>
          <p:spPr>
            <a:xfrm>
              <a:off x="4666822" y="3830479"/>
              <a:ext cx="1013044" cy="269328"/>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140499" y="4088725"/>
              <a:ext cx="408268" cy="408623"/>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a:latin typeface="Times New Roman" panose="02020603050405020304" pitchFamily="18" charset="0"/>
                  <a:cs typeface="Times New Roman" panose="02020603050405020304" pitchFamily="18" charset="0"/>
                </a:rPr>
                <a:t>2</a:t>
              </a:r>
              <a:endParaRPr lang="en-US" i="1" baseline="-25000" dirty="0"/>
            </a:p>
          </p:txBody>
        </p:sp>
        <p:cxnSp>
          <p:nvCxnSpPr>
            <p:cNvPr id="27" name="Straight Arrow Connector 26"/>
            <p:cNvCxnSpPr>
              <a:stCxn id="16" idx="2"/>
              <a:endCxn id="26" idx="0"/>
            </p:cNvCxnSpPr>
            <p:nvPr/>
          </p:nvCxnSpPr>
          <p:spPr>
            <a:xfrm flipH="1">
              <a:off x="4344633" y="3830479"/>
              <a:ext cx="322189"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765357" y="4038600"/>
              <a:ext cx="492443" cy="461665"/>
            </a:xfrm>
            <a:prstGeom prst="rect">
              <a:avLst/>
            </a:prstGeom>
            <a:noFill/>
          </p:spPr>
          <p:txBody>
            <a:bodyPr wrap="none" rtlCol="0">
              <a:spAutoFit/>
            </a:bodyPr>
            <a:lstStyle/>
            <a:p>
              <a:r>
                <a:rPr lang="en-US" sz="2400" dirty="0" smtClean="0">
                  <a:solidFill>
                    <a:schemeClr val="accent1">
                      <a:lumMod val="75000"/>
                    </a:schemeClr>
                  </a:solidFill>
                </a:rPr>
                <a:t>…</a:t>
              </a:r>
              <a:endParaRPr lang="en-US" sz="2400" dirty="0">
                <a:solidFill>
                  <a:schemeClr val="accent1">
                    <a:lumMod val="75000"/>
                  </a:schemeClr>
                </a:solidFill>
              </a:endParaRPr>
            </a:p>
          </p:txBody>
        </p:sp>
      </p:grpSp>
      <p:sp>
        <p:nvSpPr>
          <p:cNvPr id="2" name="Title 1"/>
          <p:cNvSpPr>
            <a:spLocks noGrp="1"/>
          </p:cNvSpPr>
          <p:nvPr>
            <p:ph type="title"/>
          </p:nvPr>
        </p:nvSpPr>
        <p:spPr/>
        <p:txBody>
          <a:bodyPr>
            <a:normAutofit/>
          </a:bodyPr>
          <a:lstStyle/>
          <a:p>
            <a:r>
              <a:rPr lang="en-US" sz="2000" i="1" dirty="0" smtClean="0"/>
              <a:t>BN fragment </a:t>
            </a:r>
            <a:r>
              <a:rPr lang="en-US" sz="2000" i="1" dirty="0"/>
              <a:t>patterns</a:t>
            </a:r>
          </a:p>
        </p:txBody>
      </p:sp>
      <p:sp>
        <p:nvSpPr>
          <p:cNvPr id="6" name="TextBox 5"/>
          <p:cNvSpPr txBox="1"/>
          <p:nvPr/>
        </p:nvSpPr>
        <p:spPr>
          <a:xfrm>
            <a:off x="1904600" y="2667000"/>
            <a:ext cx="1067601" cy="400110"/>
          </a:xfrm>
          <a:prstGeom prst="rect">
            <a:avLst/>
          </a:prstGeom>
          <a:noFill/>
        </p:spPr>
        <p:txBody>
          <a:bodyPr wrap="none" rtlCol="0">
            <a:spAutoFit/>
          </a:bodyPr>
          <a:lstStyle/>
          <a:p>
            <a:pPr algn="ctr"/>
            <a:r>
              <a:rPr lang="en-US" sz="2000" dirty="0" smtClean="0"/>
              <a:t>Ingestion</a:t>
            </a:r>
            <a:endParaRPr lang="en-US" sz="2000" dirty="0"/>
          </a:p>
        </p:txBody>
      </p:sp>
      <p:sp>
        <p:nvSpPr>
          <p:cNvPr id="25" name="TextBox 24"/>
          <p:cNvSpPr txBox="1"/>
          <p:nvPr/>
        </p:nvSpPr>
        <p:spPr>
          <a:xfrm>
            <a:off x="5313013" y="1828800"/>
            <a:ext cx="2789225" cy="707886"/>
          </a:xfrm>
          <a:prstGeom prst="rect">
            <a:avLst/>
          </a:prstGeom>
          <a:noFill/>
        </p:spPr>
        <p:txBody>
          <a:bodyPr wrap="none" rtlCol="0">
            <a:spAutoFit/>
          </a:bodyPr>
          <a:lstStyle/>
          <a:p>
            <a:pPr algn="ctr"/>
            <a:r>
              <a:rPr lang="en-US" sz="2000" dirty="0" smtClean="0"/>
              <a:t>Multi-ingestion</a:t>
            </a:r>
          </a:p>
          <a:p>
            <a:pPr algn="ctr"/>
            <a:r>
              <a:rPr lang="en-US" sz="2000" dirty="0" smtClean="0"/>
              <a:t>(bridge to summarization)</a:t>
            </a:r>
            <a:endParaRPr lang="en-US" sz="2000" dirty="0"/>
          </a:p>
        </p:txBody>
      </p:sp>
    </p:spTree>
    <p:extLst>
      <p:ext uri="{BB962C8B-B14F-4D97-AF65-F5344CB8AC3E}">
        <p14:creationId xmlns:p14="http://schemas.microsoft.com/office/powerpoint/2010/main" val="34693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u="sng" dirty="0" smtClean="0"/>
              <a:t>Issue</a:t>
            </a:r>
            <a:r>
              <a:rPr lang="en-US" dirty="0" smtClean="0"/>
              <a:t>: </a:t>
            </a:r>
            <a:r>
              <a:rPr lang="en-US" dirty="0"/>
              <a:t>Apply event evidence </a:t>
            </a:r>
            <a:r>
              <a:rPr lang="en-US" dirty="0" smtClean="0"/>
              <a:t>to person attribute concept random variables (RVs) </a:t>
            </a:r>
            <a:r>
              <a:rPr lang="en-US" dirty="0"/>
              <a:t>in </a:t>
            </a:r>
            <a:r>
              <a:rPr lang="en-US" dirty="0" smtClean="0"/>
              <a:t>a risk assessment Bayesian network (BN), modeling events’ changing relevance over time.</a:t>
            </a:r>
          </a:p>
          <a:p>
            <a:r>
              <a:rPr lang="en-US" u="sng" dirty="0" smtClean="0"/>
              <a:t>Given:</a:t>
            </a:r>
          </a:p>
          <a:p>
            <a:pPr lvl="1"/>
            <a:r>
              <a:rPr lang="en-US" dirty="0" smtClean="0"/>
              <a:t>Person </a:t>
            </a:r>
            <a:r>
              <a:rPr lang="en-US" i="1" dirty="0" smtClean="0"/>
              <a:t>P</a:t>
            </a:r>
          </a:p>
          <a:p>
            <a:pPr lvl="1"/>
            <a:r>
              <a:rPr lang="en-US" dirty="0" smtClean="0"/>
              <a:t>Events </a:t>
            </a:r>
            <a:r>
              <a:rPr lang="en-US" i="1" dirty="0" smtClean="0"/>
              <a:t>E,</a:t>
            </a:r>
            <a:r>
              <a:rPr lang="en-US" dirty="0" smtClean="0"/>
              <a:t> in </a:t>
            </a:r>
            <a:r>
              <a:rPr lang="en-US" i="1" dirty="0" smtClean="0"/>
              <a:t>P</a:t>
            </a:r>
            <a:r>
              <a:rPr lang="en-US" dirty="0" smtClean="0"/>
              <a:t>’s past or present</a:t>
            </a:r>
          </a:p>
          <a:p>
            <a:pPr lvl="1"/>
            <a:r>
              <a:rPr lang="en-US" dirty="0" smtClean="0"/>
              <a:t>Generic person BN </a:t>
            </a:r>
            <a:r>
              <a:rPr lang="en-US" b="1" i="1" dirty="0">
                <a:latin typeface="Script MT Bold" panose="03040602040607080904" pitchFamily="66" charset="0"/>
                <a:ea typeface="SimSun" panose="02010600030101010101" pitchFamily="2" charset="-122"/>
                <a:cs typeface="Times New Roman" panose="02020603050405020304" pitchFamily="18" charset="0"/>
              </a:rPr>
              <a:t>B</a:t>
            </a:r>
            <a:endParaRPr lang="en-US" dirty="0" smtClean="0"/>
          </a:p>
          <a:p>
            <a:pPr lvl="2"/>
            <a:r>
              <a:rPr lang="en-US" dirty="0" smtClean="0"/>
              <a:t>Risk-related person attribute concept RVs (Boolean)</a:t>
            </a:r>
          </a:p>
          <a:p>
            <a:pPr lvl="2"/>
            <a:r>
              <a:rPr lang="en-US" dirty="0" smtClean="0"/>
              <a:t>Concept-relating probabilistic influences</a:t>
            </a:r>
          </a:p>
          <a:p>
            <a:pPr lvl="1"/>
            <a:r>
              <a:rPr lang="en-US" dirty="0" smtClean="0"/>
              <a:t>A reference time </a:t>
            </a:r>
            <a:r>
              <a:rPr lang="en-US" i="1" dirty="0" smtClean="0"/>
              <a:t>t </a:t>
            </a:r>
            <a:r>
              <a:rPr lang="en-US" dirty="0" smtClean="0"/>
              <a:t>(in an </a:t>
            </a:r>
            <a:r>
              <a:rPr lang="en-US" dirty="0"/>
              <a:t>ordered set </a:t>
            </a:r>
            <a:r>
              <a:rPr lang="en-US" i="1" dirty="0"/>
              <a:t>T</a:t>
            </a:r>
            <a:r>
              <a:rPr lang="en-US" dirty="0"/>
              <a:t> of </a:t>
            </a:r>
            <a:r>
              <a:rPr lang="en-US" dirty="0" smtClean="0"/>
              <a:t>such points)</a:t>
            </a:r>
          </a:p>
          <a:p>
            <a:r>
              <a:rPr lang="en-US" u="sng" dirty="0" smtClean="0"/>
              <a:t>Develop</a:t>
            </a:r>
            <a:r>
              <a:rPr lang="en-US" dirty="0" smtClean="0"/>
              <a:t>:</a:t>
            </a:r>
          </a:p>
          <a:p>
            <a:pPr lvl="1"/>
            <a:r>
              <a:rPr lang="en-US" dirty="0" smtClean="0"/>
              <a:t>Person-specific </a:t>
            </a:r>
            <a:r>
              <a:rPr lang="en-US" dirty="0"/>
              <a:t>BN </a:t>
            </a:r>
            <a:r>
              <a:rPr lang="en-US" b="1" i="1" dirty="0" smtClean="0">
                <a:latin typeface="Script MT Bold" panose="03040602040607080904" pitchFamily="66" charset="0"/>
                <a:ea typeface="SimSun" panose="02010600030101010101" pitchFamily="2" charset="-122"/>
                <a:cs typeface="Times New Roman" panose="02020603050405020304" pitchFamily="18" charset="0"/>
              </a:rPr>
              <a:t>B</a:t>
            </a:r>
            <a:r>
              <a:rPr lang="en-US" i="1" baseline="-25000" dirty="0" smtClean="0"/>
              <a:t>P</a:t>
            </a:r>
            <a:r>
              <a:rPr lang="en-US" dirty="0" smtClean="0"/>
              <a:t> reflecting </a:t>
            </a:r>
            <a:r>
              <a:rPr lang="en-US" i="1" dirty="0" smtClean="0"/>
              <a:t>E</a:t>
            </a:r>
            <a:endParaRPr lang="en-US" dirty="0" smtClean="0"/>
          </a:p>
          <a:p>
            <a:pPr lvl="1"/>
            <a:r>
              <a:rPr lang="en-US" dirty="0" smtClean="0"/>
              <a:t>Beliefs in </a:t>
            </a:r>
            <a:r>
              <a:rPr lang="en-US" i="1" dirty="0" smtClean="0"/>
              <a:t>P</a:t>
            </a:r>
            <a:r>
              <a:rPr lang="en-US" dirty="0" smtClean="0"/>
              <a:t>’s attribute concept at </a:t>
            </a:r>
            <a:r>
              <a:rPr lang="en-US" i="1" dirty="0" smtClean="0"/>
              <a:t>t, </a:t>
            </a:r>
            <a:r>
              <a:rPr lang="en-US" dirty="0" smtClean="0"/>
              <a:t>per </a:t>
            </a:r>
            <a:r>
              <a:rPr lang="en-US" b="1" i="1" dirty="0" smtClean="0">
                <a:latin typeface="Script MT Bold" panose="03040602040607080904" pitchFamily="66" charset="0"/>
                <a:ea typeface="SimSun" panose="02010600030101010101" pitchFamily="2" charset="-122"/>
                <a:cs typeface="Times New Roman" panose="02020603050405020304" pitchFamily="18" charset="0"/>
              </a:rPr>
              <a:t>B</a:t>
            </a:r>
            <a:r>
              <a:rPr lang="en-US" i="1" baseline="-25000" dirty="0" smtClean="0"/>
              <a:t>P</a:t>
            </a:r>
          </a:p>
          <a:p>
            <a:pPr lvl="1"/>
            <a:r>
              <a:rPr lang="en-US" dirty="0" smtClean="0"/>
              <a:t>(P’s historical risk profile over </a:t>
            </a:r>
            <a:r>
              <a:rPr lang="en-US" i="1" dirty="0" smtClean="0"/>
              <a:t>T</a:t>
            </a:r>
            <a:r>
              <a:rPr lang="en-US" dirty="0" smtClean="0"/>
              <a:t>)</a:t>
            </a:r>
          </a:p>
          <a:p>
            <a:pPr lvl="1"/>
            <a:endParaRPr lang="en-US" i="1" dirty="0"/>
          </a:p>
        </p:txBody>
      </p:sp>
      <p:sp>
        <p:nvSpPr>
          <p:cNvPr id="4" name="Title 3"/>
          <p:cNvSpPr>
            <a:spLocks noGrp="1"/>
          </p:cNvSpPr>
          <p:nvPr>
            <p:ph type="title"/>
          </p:nvPr>
        </p:nvSpPr>
        <p:spPr/>
        <p:txBody>
          <a:bodyPr>
            <a:normAutofit/>
          </a:bodyPr>
          <a:lstStyle/>
          <a:p>
            <a:r>
              <a:rPr lang="en-US" sz="2000" i="1" dirty="0" smtClean="0"/>
              <a:t>Theme</a:t>
            </a:r>
            <a:endParaRPr lang="en-US" sz="2000" i="1" dirty="0"/>
          </a:p>
        </p:txBody>
      </p:sp>
    </p:spTree>
    <p:extLst>
      <p:ext uri="{BB962C8B-B14F-4D97-AF65-F5344CB8AC3E}">
        <p14:creationId xmlns:p14="http://schemas.microsoft.com/office/powerpoint/2010/main" val="15191881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3045033C-8309-2A4B-9176-C0C42A7522C0}" type="slidenum">
              <a:rPr lang="en-US" smtClean="0"/>
              <a:pPr/>
              <a:t>29</a:t>
            </a:fld>
            <a:endParaRPr lang="en-US" dirty="0"/>
          </a:p>
        </p:txBody>
      </p:sp>
      <p:sp>
        <p:nvSpPr>
          <p:cNvPr id="5"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Life events timeline (</a:t>
            </a:r>
            <a:r>
              <a:rPr lang="en-US" sz="2400" b="1" i="1" dirty="0" smtClean="0">
                <a:solidFill>
                  <a:schemeClr val="bg1"/>
                </a:solidFill>
              </a:rPr>
              <a:t>M</a:t>
            </a:r>
            <a:r>
              <a:rPr lang="en-US" sz="2400" b="1" i="1" baseline="-25000" dirty="0">
                <a:solidFill>
                  <a:schemeClr val="bg1"/>
                </a:solidFill>
              </a:rPr>
              <a:t>C</a:t>
            </a:r>
            <a:r>
              <a:rPr lang="en-US" sz="2400" b="1" dirty="0" smtClean="0">
                <a:solidFill>
                  <a:schemeClr val="bg1"/>
                </a:solidFill>
              </a:rPr>
              <a:t>)</a:t>
            </a:r>
            <a:endParaRPr lang="en-US" sz="2400" b="1"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1000"/>
            <a:ext cx="9144000" cy="6400800"/>
          </a:xfrm>
          <a:prstGeom prst="rect">
            <a:avLst/>
          </a:prstGeom>
        </p:spPr>
      </p:pic>
    </p:spTree>
    <p:extLst>
      <p:ext uri="{BB962C8B-B14F-4D97-AF65-F5344CB8AC3E}">
        <p14:creationId xmlns:p14="http://schemas.microsoft.com/office/powerpoint/2010/main" val="1913127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6200" y="1676401"/>
            <a:ext cx="9067800" cy="3371742"/>
            <a:chOff x="0" y="3481364"/>
            <a:chExt cx="6858000" cy="1977166"/>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2770" r="14931"/>
            <a:stretch/>
          </p:blipFill>
          <p:spPr>
            <a:xfrm>
              <a:off x="0" y="3710293"/>
              <a:ext cx="6858000" cy="1723414"/>
            </a:xfrm>
            <a:prstGeom prst="rect">
              <a:avLst/>
            </a:prstGeom>
          </p:spPr>
        </p:pic>
        <p:sp>
          <p:nvSpPr>
            <p:cNvPr id="5" name="TextBox 4"/>
            <p:cNvSpPr txBox="1"/>
            <p:nvPr/>
          </p:nvSpPr>
          <p:spPr>
            <a:xfrm rot="580401">
              <a:off x="1298808" y="5110541"/>
              <a:ext cx="678071" cy="307777"/>
            </a:xfrm>
            <a:prstGeom prst="rect">
              <a:avLst/>
            </a:prstGeom>
            <a:noFill/>
          </p:spPr>
          <p:txBody>
            <a:bodyPr wrap="none" rtlCol="0">
              <a:spAutoFit/>
            </a:bodyPr>
            <a:lstStyle/>
            <a:p>
              <a:r>
                <a:rPr lang="en-US" sz="1400" dirty="0" smtClean="0"/>
                <a:t>Bucket</a:t>
              </a:r>
              <a:endParaRPr lang="en-US" sz="1400" dirty="0"/>
            </a:p>
          </p:txBody>
        </p:sp>
        <p:sp>
          <p:nvSpPr>
            <p:cNvPr id="6" name="TextBox 5"/>
            <p:cNvSpPr txBox="1"/>
            <p:nvPr/>
          </p:nvSpPr>
          <p:spPr>
            <a:xfrm rot="21183898">
              <a:off x="5029458" y="5150753"/>
              <a:ext cx="460254" cy="307777"/>
            </a:xfrm>
            <a:prstGeom prst="rect">
              <a:avLst/>
            </a:prstGeom>
            <a:noFill/>
          </p:spPr>
          <p:txBody>
            <a:bodyPr wrap="none" rtlCol="0">
              <a:spAutoFit/>
            </a:bodyPr>
            <a:lstStyle/>
            <a:p>
              <a:r>
                <a:rPr lang="en-US" sz="1400" dirty="0" smtClean="0"/>
                <a:t>Day</a:t>
              </a:r>
              <a:endParaRPr lang="en-US" sz="1400" dirty="0"/>
            </a:p>
          </p:txBody>
        </p:sp>
        <p:sp>
          <p:nvSpPr>
            <p:cNvPr id="7" name="TextBox 6"/>
            <p:cNvSpPr txBox="1"/>
            <p:nvPr/>
          </p:nvSpPr>
          <p:spPr>
            <a:xfrm>
              <a:off x="357308" y="3481364"/>
              <a:ext cx="3388659" cy="216574"/>
            </a:xfrm>
            <a:prstGeom prst="rect">
              <a:avLst/>
            </a:prstGeom>
            <a:noFill/>
          </p:spPr>
          <p:txBody>
            <a:bodyPr wrap="square" rtlCol="0">
              <a:spAutoFit/>
            </a:bodyPr>
            <a:lstStyle/>
            <a:p>
              <a:r>
                <a:rPr lang="en-US" b="1" dirty="0" smtClean="0"/>
                <a:t>Event type instance count</a:t>
              </a:r>
              <a:endParaRPr lang="en-US" b="1" dirty="0"/>
            </a:p>
          </p:txBody>
        </p:sp>
      </p:grpSp>
      <p:sp>
        <p:nvSpPr>
          <p:cNvPr id="8" name="Title 7"/>
          <p:cNvSpPr>
            <a:spLocks noGrp="1"/>
          </p:cNvSpPr>
          <p:nvPr>
            <p:ph type="title"/>
          </p:nvPr>
        </p:nvSpPr>
        <p:spPr/>
        <p:txBody>
          <a:bodyPr>
            <a:normAutofit/>
          </a:bodyPr>
          <a:lstStyle/>
          <a:p>
            <a:r>
              <a:rPr lang="en-US" sz="2000" i="1" dirty="0" smtClean="0"/>
              <a:t>Summarization metric:  </a:t>
            </a:r>
            <a:r>
              <a:rPr lang="en-US" sz="2000" dirty="0" smtClean="0"/>
              <a:t>Count (</a:t>
            </a:r>
            <a:r>
              <a:rPr lang="en-US" sz="2000" dirty="0" err="1">
                <a:latin typeface="Courier New" panose="02070309020205020404" pitchFamily="49" charset="0"/>
                <a:ea typeface="SimSun" panose="02010600030101010101" pitchFamily="2" charset="-122"/>
                <a:cs typeface="Courier New" panose="02070309020205020404" pitchFamily="49" charset="0"/>
              </a:rPr>
              <a:t>CopyDecoyToExternal</a:t>
            </a:r>
            <a:r>
              <a:rPr lang="en-US" sz="2000" dirty="0" smtClean="0"/>
              <a:t>)</a:t>
            </a:r>
            <a:endParaRPr lang="en-US" sz="2000" dirty="0"/>
          </a:p>
        </p:txBody>
      </p:sp>
      <p:sp>
        <p:nvSpPr>
          <p:cNvPr id="12"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i="1" dirty="0" smtClean="0">
                <a:solidFill>
                  <a:schemeClr val="bg1"/>
                </a:solidFill>
              </a:rPr>
              <a:t>M</a:t>
            </a:r>
            <a:r>
              <a:rPr lang="en-US" sz="2400" b="1" i="1" baseline="-25000" dirty="0">
                <a:solidFill>
                  <a:schemeClr val="bg1"/>
                </a:solidFill>
              </a:rPr>
              <a:t>S</a:t>
            </a:r>
            <a:endParaRPr lang="en-US" sz="2400" b="1" dirty="0">
              <a:solidFill>
                <a:schemeClr val="bg1"/>
              </a:solidFill>
            </a:endParaRPr>
          </a:p>
        </p:txBody>
      </p:sp>
    </p:spTree>
    <p:extLst>
      <p:ext uri="{BB962C8B-B14F-4D97-AF65-F5344CB8AC3E}">
        <p14:creationId xmlns:p14="http://schemas.microsoft.com/office/powerpoint/2010/main" val="33392501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2000" i="1" dirty="0" smtClean="0"/>
              <a:t>Summarization metric:  </a:t>
            </a:r>
            <a:r>
              <a:rPr lang="en-US" sz="2000" dirty="0" smtClean="0"/>
              <a:t>Variation re </a:t>
            </a:r>
            <a:r>
              <a:rPr lang="en-US" sz="2000" dirty="0"/>
              <a:t>self (</a:t>
            </a:r>
            <a:r>
              <a:rPr lang="en-US" sz="2000" dirty="0" err="1">
                <a:latin typeface="Courier New" panose="02070309020205020404" pitchFamily="49" charset="0"/>
                <a:ea typeface="SimSun" panose="02010600030101010101" pitchFamily="2" charset="-122"/>
                <a:cs typeface="Courier New" panose="02070309020205020404" pitchFamily="49" charset="0"/>
              </a:rPr>
              <a:t>CopyDecoyToExternal</a:t>
            </a:r>
            <a:r>
              <a:rPr lang="en-US" sz="2000" dirty="0"/>
              <a:t>)</a:t>
            </a:r>
          </a:p>
        </p:txBody>
      </p:sp>
      <p:grpSp>
        <p:nvGrpSpPr>
          <p:cNvPr id="9" name="Group 8"/>
          <p:cNvGrpSpPr/>
          <p:nvPr/>
        </p:nvGrpSpPr>
        <p:grpSpPr>
          <a:xfrm>
            <a:off x="68580" y="1575502"/>
            <a:ext cx="9075420" cy="3910898"/>
            <a:chOff x="13447" y="3592862"/>
            <a:chExt cx="6858000" cy="1865668"/>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l="11568" r="14509"/>
            <a:stretch/>
          </p:blipFill>
          <p:spPr>
            <a:xfrm>
              <a:off x="13447" y="3714005"/>
              <a:ext cx="6858000" cy="1715989"/>
            </a:xfrm>
            <a:prstGeom prst="rect">
              <a:avLst/>
            </a:prstGeom>
          </p:spPr>
        </p:pic>
        <p:sp>
          <p:nvSpPr>
            <p:cNvPr id="11" name="TextBox 10"/>
            <p:cNvSpPr txBox="1"/>
            <p:nvPr/>
          </p:nvSpPr>
          <p:spPr>
            <a:xfrm rot="580401">
              <a:off x="1339149" y="5110541"/>
              <a:ext cx="678071" cy="307777"/>
            </a:xfrm>
            <a:prstGeom prst="rect">
              <a:avLst/>
            </a:prstGeom>
            <a:noFill/>
          </p:spPr>
          <p:txBody>
            <a:bodyPr wrap="none" rtlCol="0">
              <a:spAutoFit/>
            </a:bodyPr>
            <a:lstStyle/>
            <a:p>
              <a:r>
                <a:rPr lang="en-US" sz="1400" dirty="0" smtClean="0"/>
                <a:t>Bucket</a:t>
              </a:r>
              <a:endParaRPr lang="en-US" sz="1400" dirty="0"/>
            </a:p>
          </p:txBody>
        </p:sp>
        <p:sp>
          <p:nvSpPr>
            <p:cNvPr id="12" name="TextBox 11"/>
            <p:cNvSpPr txBox="1"/>
            <p:nvPr/>
          </p:nvSpPr>
          <p:spPr>
            <a:xfrm rot="21183898">
              <a:off x="5069799" y="5150753"/>
              <a:ext cx="460254" cy="307777"/>
            </a:xfrm>
            <a:prstGeom prst="rect">
              <a:avLst/>
            </a:prstGeom>
            <a:noFill/>
          </p:spPr>
          <p:txBody>
            <a:bodyPr wrap="none" rtlCol="0">
              <a:spAutoFit/>
            </a:bodyPr>
            <a:lstStyle/>
            <a:p>
              <a:r>
                <a:rPr lang="en-US" sz="1400" dirty="0" smtClean="0"/>
                <a:t>Day</a:t>
              </a:r>
              <a:endParaRPr lang="en-US" sz="1400" dirty="0"/>
            </a:p>
          </p:txBody>
        </p:sp>
        <p:sp>
          <p:nvSpPr>
            <p:cNvPr id="13" name="TextBox 12"/>
            <p:cNvSpPr txBox="1"/>
            <p:nvPr/>
          </p:nvSpPr>
          <p:spPr>
            <a:xfrm>
              <a:off x="357375" y="3592862"/>
              <a:ext cx="3865001" cy="176187"/>
            </a:xfrm>
            <a:prstGeom prst="rect">
              <a:avLst/>
            </a:prstGeom>
            <a:noFill/>
          </p:spPr>
          <p:txBody>
            <a:bodyPr wrap="square" rtlCol="0">
              <a:spAutoFit/>
            </a:bodyPr>
            <a:lstStyle/>
            <a:p>
              <a:r>
                <a:rPr lang="en-US" b="1" dirty="0" smtClean="0"/>
                <a:t>Event type historical variation re self</a:t>
              </a:r>
              <a:endParaRPr lang="en-US" b="1" dirty="0"/>
            </a:p>
          </p:txBody>
        </p:sp>
      </p:grpSp>
      <p:sp>
        <p:nvSpPr>
          <p:cNvPr id="14"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i="1" dirty="0" smtClean="0">
                <a:solidFill>
                  <a:schemeClr val="bg1"/>
                </a:solidFill>
              </a:rPr>
              <a:t>M</a:t>
            </a:r>
            <a:r>
              <a:rPr lang="en-US" sz="2400" b="1" i="1" baseline="-25000" dirty="0">
                <a:solidFill>
                  <a:schemeClr val="bg1"/>
                </a:solidFill>
              </a:rPr>
              <a:t>S</a:t>
            </a:r>
            <a:endParaRPr lang="en-US" sz="2400" b="1" dirty="0">
              <a:solidFill>
                <a:schemeClr val="bg1"/>
              </a:solidFill>
            </a:endParaRPr>
          </a:p>
        </p:txBody>
      </p:sp>
    </p:spTree>
    <p:extLst>
      <p:ext uri="{BB962C8B-B14F-4D97-AF65-F5344CB8AC3E}">
        <p14:creationId xmlns:p14="http://schemas.microsoft.com/office/powerpoint/2010/main" val="26384538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2000" i="1" dirty="0" smtClean="0"/>
              <a:t>Summarization metric:  </a:t>
            </a:r>
            <a:r>
              <a:rPr lang="en-US" sz="2000" dirty="0" smtClean="0"/>
              <a:t>Variation re </a:t>
            </a:r>
            <a:r>
              <a:rPr lang="en-US" sz="2000" dirty="0"/>
              <a:t>all (</a:t>
            </a:r>
            <a:r>
              <a:rPr lang="en-US" sz="2000" dirty="0" err="1">
                <a:latin typeface="Courier New" panose="02070309020205020404" pitchFamily="49" charset="0"/>
                <a:ea typeface="SimSun" panose="02010600030101010101" pitchFamily="2" charset="-122"/>
                <a:cs typeface="Courier New" panose="02070309020205020404" pitchFamily="49" charset="0"/>
              </a:rPr>
              <a:t>CopyDecoyToExternal</a:t>
            </a:r>
            <a:r>
              <a:rPr lang="en-US" sz="2000" dirty="0"/>
              <a:t>)</a:t>
            </a:r>
          </a:p>
        </p:txBody>
      </p:sp>
      <p:grpSp>
        <p:nvGrpSpPr>
          <p:cNvPr id="14" name="Group 13"/>
          <p:cNvGrpSpPr/>
          <p:nvPr/>
        </p:nvGrpSpPr>
        <p:grpSpPr>
          <a:xfrm>
            <a:off x="76200" y="1589104"/>
            <a:ext cx="8991600" cy="3668696"/>
            <a:chOff x="-1" y="3633203"/>
            <a:chExt cx="6858001" cy="1839896"/>
          </a:xfrm>
        </p:grpSpPr>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11961" r="15098"/>
            <a:stretch/>
          </p:blipFill>
          <p:spPr>
            <a:xfrm>
              <a:off x="-1" y="3768269"/>
              <a:ext cx="6858001" cy="1704830"/>
            </a:xfrm>
            <a:prstGeom prst="rect">
              <a:avLst/>
            </a:prstGeom>
          </p:spPr>
        </p:pic>
        <p:sp>
          <p:nvSpPr>
            <p:cNvPr id="16" name="TextBox 15"/>
            <p:cNvSpPr txBox="1"/>
            <p:nvPr/>
          </p:nvSpPr>
          <p:spPr>
            <a:xfrm rot="580401">
              <a:off x="1298808" y="5110541"/>
              <a:ext cx="678071" cy="307777"/>
            </a:xfrm>
            <a:prstGeom prst="rect">
              <a:avLst/>
            </a:prstGeom>
            <a:noFill/>
          </p:spPr>
          <p:txBody>
            <a:bodyPr wrap="none" rtlCol="0">
              <a:spAutoFit/>
            </a:bodyPr>
            <a:lstStyle/>
            <a:p>
              <a:r>
                <a:rPr lang="en-US" sz="1400" dirty="0" smtClean="0"/>
                <a:t>Bucket</a:t>
              </a:r>
              <a:endParaRPr lang="en-US" sz="1400" dirty="0"/>
            </a:p>
          </p:txBody>
        </p:sp>
        <p:sp>
          <p:nvSpPr>
            <p:cNvPr id="17" name="TextBox 16"/>
            <p:cNvSpPr txBox="1"/>
            <p:nvPr/>
          </p:nvSpPr>
          <p:spPr>
            <a:xfrm rot="21183898">
              <a:off x="5029458" y="5150753"/>
              <a:ext cx="460254" cy="307777"/>
            </a:xfrm>
            <a:prstGeom prst="rect">
              <a:avLst/>
            </a:prstGeom>
            <a:noFill/>
          </p:spPr>
          <p:txBody>
            <a:bodyPr wrap="none" rtlCol="0">
              <a:spAutoFit/>
            </a:bodyPr>
            <a:lstStyle/>
            <a:p>
              <a:r>
                <a:rPr lang="en-US" sz="1400" dirty="0" smtClean="0"/>
                <a:t>Day</a:t>
              </a:r>
              <a:endParaRPr lang="en-US" sz="1400" dirty="0"/>
            </a:p>
          </p:txBody>
        </p:sp>
        <p:sp>
          <p:nvSpPr>
            <p:cNvPr id="18" name="TextBox 17"/>
            <p:cNvSpPr txBox="1"/>
            <p:nvPr/>
          </p:nvSpPr>
          <p:spPr>
            <a:xfrm>
              <a:off x="330481" y="3633203"/>
              <a:ext cx="3865001" cy="185225"/>
            </a:xfrm>
            <a:prstGeom prst="rect">
              <a:avLst/>
            </a:prstGeom>
            <a:noFill/>
          </p:spPr>
          <p:txBody>
            <a:bodyPr wrap="square" rtlCol="0">
              <a:spAutoFit/>
            </a:bodyPr>
            <a:lstStyle/>
            <a:p>
              <a:r>
                <a:rPr lang="en-US" b="1" dirty="0" smtClean="0"/>
                <a:t>Event type historical variation re all</a:t>
              </a:r>
              <a:endParaRPr lang="en-US" b="1" dirty="0"/>
            </a:p>
          </p:txBody>
        </p:sp>
      </p:grpSp>
      <p:sp>
        <p:nvSpPr>
          <p:cNvPr id="19"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i="1" dirty="0" smtClean="0">
                <a:solidFill>
                  <a:schemeClr val="bg1"/>
                </a:solidFill>
              </a:rPr>
              <a:t>M</a:t>
            </a:r>
            <a:r>
              <a:rPr lang="en-US" sz="2400" b="1" i="1" baseline="-25000" dirty="0">
                <a:solidFill>
                  <a:schemeClr val="bg1"/>
                </a:solidFill>
              </a:rPr>
              <a:t>S</a:t>
            </a:r>
            <a:endParaRPr lang="en-US" sz="2400" b="1" dirty="0">
              <a:solidFill>
                <a:schemeClr val="bg1"/>
              </a:solidFill>
            </a:endParaRPr>
          </a:p>
        </p:txBody>
      </p:sp>
    </p:spTree>
    <p:extLst>
      <p:ext uri="{BB962C8B-B14F-4D97-AF65-F5344CB8AC3E}">
        <p14:creationId xmlns:p14="http://schemas.microsoft.com/office/powerpoint/2010/main" val="26768204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2000" i="1" dirty="0" smtClean="0"/>
              <a:t>Summarization metric:  </a:t>
            </a:r>
            <a:r>
              <a:rPr lang="en-US" sz="2000" dirty="0" smtClean="0"/>
              <a:t>Suspicion </a:t>
            </a:r>
            <a:r>
              <a:rPr lang="en-US" sz="2000" dirty="0"/>
              <a:t>warrant (</a:t>
            </a:r>
            <a:r>
              <a:rPr lang="en-US" sz="2000" dirty="0" err="1">
                <a:latin typeface="Courier New" panose="02070309020205020404" pitchFamily="49" charset="0"/>
                <a:ea typeface="SimSun" panose="02010600030101010101" pitchFamily="2" charset="-122"/>
                <a:cs typeface="Courier New" panose="02070309020205020404" pitchFamily="49" charset="0"/>
              </a:rPr>
              <a:t>CopyDecoyToExternal</a:t>
            </a:r>
            <a:r>
              <a:rPr lang="en-US" sz="2000" dirty="0"/>
              <a:t>)</a:t>
            </a:r>
          </a:p>
        </p:txBody>
      </p:sp>
      <p:grpSp>
        <p:nvGrpSpPr>
          <p:cNvPr id="9" name="Group 8"/>
          <p:cNvGrpSpPr/>
          <p:nvPr/>
        </p:nvGrpSpPr>
        <p:grpSpPr>
          <a:xfrm>
            <a:off x="76200" y="1600199"/>
            <a:ext cx="9067800" cy="3231601"/>
            <a:chOff x="0" y="3660097"/>
            <a:chExt cx="6857999" cy="1798433"/>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l="11177" r="14509"/>
            <a:stretch/>
          </p:blipFill>
          <p:spPr>
            <a:xfrm>
              <a:off x="0" y="3733401"/>
              <a:ext cx="6857999" cy="1704091"/>
            </a:xfrm>
            <a:prstGeom prst="rect">
              <a:avLst/>
            </a:prstGeom>
          </p:spPr>
        </p:pic>
        <p:sp>
          <p:nvSpPr>
            <p:cNvPr id="11" name="TextBox 10"/>
            <p:cNvSpPr txBox="1"/>
            <p:nvPr/>
          </p:nvSpPr>
          <p:spPr>
            <a:xfrm rot="21183898">
              <a:off x="5029458" y="5150753"/>
              <a:ext cx="460254" cy="307777"/>
            </a:xfrm>
            <a:prstGeom prst="rect">
              <a:avLst/>
            </a:prstGeom>
            <a:noFill/>
          </p:spPr>
          <p:txBody>
            <a:bodyPr wrap="none" rtlCol="0">
              <a:spAutoFit/>
            </a:bodyPr>
            <a:lstStyle/>
            <a:p>
              <a:r>
                <a:rPr lang="en-US" sz="1400" dirty="0" smtClean="0"/>
                <a:t>Day</a:t>
              </a:r>
              <a:endParaRPr lang="en-US" sz="1400" dirty="0"/>
            </a:p>
          </p:txBody>
        </p:sp>
        <p:sp>
          <p:nvSpPr>
            <p:cNvPr id="12" name="TextBox 11"/>
            <p:cNvSpPr txBox="1"/>
            <p:nvPr/>
          </p:nvSpPr>
          <p:spPr>
            <a:xfrm>
              <a:off x="307427" y="3660097"/>
              <a:ext cx="5397967" cy="205539"/>
            </a:xfrm>
            <a:prstGeom prst="rect">
              <a:avLst/>
            </a:prstGeom>
            <a:noFill/>
          </p:spPr>
          <p:txBody>
            <a:bodyPr wrap="square" rtlCol="0">
              <a:spAutoFit/>
            </a:bodyPr>
            <a:lstStyle/>
            <a:p>
              <a:r>
                <a:rPr lang="en-US" b="1" dirty="0" smtClean="0"/>
                <a:t>Event type summary RV likelihood (suspicion warrant)</a:t>
              </a:r>
              <a:endParaRPr lang="en-US" b="1" dirty="0"/>
            </a:p>
          </p:txBody>
        </p:sp>
      </p:grpSp>
      <p:sp>
        <p:nvSpPr>
          <p:cNvPr id="13"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i="1" dirty="0" smtClean="0">
                <a:solidFill>
                  <a:schemeClr val="bg1"/>
                </a:solidFill>
              </a:rPr>
              <a:t>M</a:t>
            </a:r>
            <a:r>
              <a:rPr lang="en-US" sz="2400" b="1" i="1" baseline="-25000" dirty="0">
                <a:solidFill>
                  <a:schemeClr val="bg1"/>
                </a:solidFill>
              </a:rPr>
              <a:t>S</a:t>
            </a:r>
            <a:endParaRPr lang="en-US" sz="2400" b="1" dirty="0">
              <a:solidFill>
                <a:schemeClr val="bg1"/>
              </a:solidFill>
            </a:endParaRPr>
          </a:p>
        </p:txBody>
      </p:sp>
    </p:spTree>
    <p:extLst>
      <p:ext uri="{BB962C8B-B14F-4D97-AF65-F5344CB8AC3E}">
        <p14:creationId xmlns:p14="http://schemas.microsoft.com/office/powerpoint/2010/main" val="1781251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2809517" y="2902260"/>
            <a:ext cx="1206123" cy="374571"/>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600" b="1" dirty="0" smtClean="0">
                <a:latin typeface="Courier New" panose="02070309020205020404" pitchFamily="49" charset="0"/>
                <a:ea typeface="SimSun" panose="02010600030101010101" pitchFamily="2" charset="-122"/>
                <a:cs typeface="Courier New" panose="02070309020205020404" pitchFamily="49" charset="0"/>
              </a:rPr>
              <a:t>Reliable</a:t>
            </a:r>
            <a:endParaRPr lang="en-US" sz="1600" dirty="0"/>
          </a:p>
        </p:txBody>
      </p:sp>
      <p:cxnSp>
        <p:nvCxnSpPr>
          <p:cNvPr id="32" name="Straight Arrow Connector 31"/>
          <p:cNvCxnSpPr>
            <a:stCxn id="28" idx="2"/>
            <a:endCxn id="36" idx="0"/>
          </p:cNvCxnSpPr>
          <p:nvPr/>
        </p:nvCxnSpPr>
        <p:spPr>
          <a:xfrm flipH="1">
            <a:off x="1828801" y="3276831"/>
            <a:ext cx="1583778" cy="431460"/>
          </a:xfrm>
          <a:prstGeom prst="straightConnector1">
            <a:avLst/>
          </a:prstGeom>
          <a:ln w="50800">
            <a:tailEnd type="triangle" w="med" len="lg"/>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626456" y="2133600"/>
            <a:ext cx="1572244" cy="374571"/>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600" b="1" dirty="0">
                <a:latin typeface="Courier New" panose="02070309020205020404" pitchFamily="49" charset="0"/>
                <a:ea typeface="SimSun" panose="02010600030101010101" pitchFamily="2" charset="-122"/>
                <a:cs typeface="Courier New" panose="02070309020205020404" pitchFamily="49" charset="0"/>
              </a:rPr>
              <a:t>Trustworthy</a:t>
            </a:r>
            <a:endParaRPr lang="en-US" sz="1600" dirty="0"/>
          </a:p>
        </p:txBody>
      </p:sp>
      <p:cxnSp>
        <p:nvCxnSpPr>
          <p:cNvPr id="34" name="Straight Arrow Connector 33"/>
          <p:cNvCxnSpPr>
            <a:stCxn id="33" idx="2"/>
            <a:endCxn id="28" idx="0"/>
          </p:cNvCxnSpPr>
          <p:nvPr/>
        </p:nvCxnSpPr>
        <p:spPr>
          <a:xfrm>
            <a:off x="3412578" y="2508171"/>
            <a:ext cx="1" cy="394089"/>
          </a:xfrm>
          <a:prstGeom prst="straightConnector1">
            <a:avLst/>
          </a:prstGeom>
          <a:ln w="50800">
            <a:tailEnd type="triangle" w="med" len="lg"/>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178009" y="3664744"/>
            <a:ext cx="492443" cy="461665"/>
          </a:xfrm>
          <a:prstGeom prst="rect">
            <a:avLst/>
          </a:prstGeom>
          <a:noFill/>
        </p:spPr>
        <p:txBody>
          <a:bodyPr wrap="none" rtlCol="0">
            <a:spAutoFit/>
          </a:bodyPr>
          <a:lstStyle/>
          <a:p>
            <a:r>
              <a:rPr lang="en-US" sz="2400" dirty="0" smtClean="0">
                <a:solidFill>
                  <a:schemeClr val="accent1">
                    <a:lumMod val="75000"/>
                  </a:schemeClr>
                </a:solidFill>
              </a:rPr>
              <a:t>…</a:t>
            </a:r>
            <a:endParaRPr lang="en-US" sz="2400" dirty="0">
              <a:solidFill>
                <a:schemeClr val="accent1">
                  <a:lumMod val="75000"/>
                </a:schemeClr>
              </a:solidFill>
            </a:endParaRPr>
          </a:p>
        </p:txBody>
      </p:sp>
      <p:sp>
        <p:nvSpPr>
          <p:cNvPr id="36" name="TextBox 35"/>
          <p:cNvSpPr txBox="1"/>
          <p:nvPr/>
        </p:nvSpPr>
        <p:spPr>
          <a:xfrm>
            <a:off x="676262" y="3708291"/>
            <a:ext cx="2305077" cy="374571"/>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600" b="1" dirty="0" err="1" smtClean="0">
                <a:latin typeface="Courier New" panose="02070309020205020404" pitchFamily="49" charset="0"/>
                <a:ea typeface="SimSun" panose="02010600030101010101" pitchFamily="2" charset="-122"/>
                <a:cs typeface="Courier New" panose="02070309020205020404" pitchFamily="49" charset="0"/>
              </a:rPr>
              <a:t>CommittedToSchool</a:t>
            </a:r>
            <a:endParaRPr lang="en-US" sz="1600" dirty="0"/>
          </a:p>
        </p:txBody>
      </p:sp>
      <p:cxnSp>
        <p:nvCxnSpPr>
          <p:cNvPr id="37" name="Straight Arrow Connector 36"/>
          <p:cNvCxnSpPr>
            <a:stCxn id="28" idx="2"/>
            <a:endCxn id="38" idx="0"/>
          </p:cNvCxnSpPr>
          <p:nvPr/>
        </p:nvCxnSpPr>
        <p:spPr>
          <a:xfrm>
            <a:off x="3412579" y="3276831"/>
            <a:ext cx="1678514" cy="431460"/>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867123" y="3708291"/>
            <a:ext cx="2447939" cy="374571"/>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b="1" dirty="0" err="1" smtClean="0">
                <a:latin typeface="Courier New" panose="02070309020205020404" pitchFamily="49" charset="0"/>
                <a:ea typeface="SimSun" panose="02010600030101010101" pitchFamily="2" charset="-122"/>
                <a:cs typeface="Courier New" panose="02070309020205020404" pitchFamily="49" charset="0"/>
              </a:rPr>
              <a:t>CommittedToCareeer</a:t>
            </a:r>
            <a:endParaRPr lang="en-US" sz="1600" dirty="0"/>
          </a:p>
        </p:txBody>
      </p:sp>
      <p:cxnSp>
        <p:nvCxnSpPr>
          <p:cNvPr id="46" name="Straight Arrow Connector 45"/>
          <p:cNvCxnSpPr>
            <a:stCxn id="33" idx="3"/>
            <a:endCxn id="70" idx="1"/>
          </p:cNvCxnSpPr>
          <p:nvPr/>
        </p:nvCxnSpPr>
        <p:spPr>
          <a:xfrm>
            <a:off x="4198700" y="2320886"/>
            <a:ext cx="1201962" cy="277308"/>
          </a:xfrm>
          <a:prstGeom prst="straightConnector1">
            <a:avLst/>
          </a:prstGeom>
          <a:ln w="50800" cmpd="dbl">
            <a:solidFill>
              <a:srgbClr val="C0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6010262" y="2902260"/>
            <a:ext cx="2447938" cy="374571"/>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600" b="1" dirty="0" err="1" smtClean="0">
                <a:latin typeface="Courier New" panose="02070309020205020404" pitchFamily="49" charset="0"/>
                <a:ea typeface="SimSun" panose="02010600030101010101" pitchFamily="2" charset="-122"/>
                <a:cs typeface="Courier New" panose="02070309020205020404" pitchFamily="49" charset="0"/>
              </a:rPr>
              <a:t>CommitsMisdemeanor</a:t>
            </a:r>
            <a:endParaRPr lang="en-US" sz="1600" dirty="0"/>
          </a:p>
        </p:txBody>
      </p:sp>
      <p:sp>
        <p:nvSpPr>
          <p:cNvPr id="54" name="TextBox 53"/>
          <p:cNvSpPr txBox="1"/>
          <p:nvPr/>
        </p:nvSpPr>
        <p:spPr>
          <a:xfrm>
            <a:off x="954202" y="4671477"/>
            <a:ext cx="1749198" cy="369332"/>
          </a:xfrm>
          <a:prstGeom prst="rect">
            <a:avLst/>
          </a:prstGeom>
          <a:noFill/>
        </p:spPr>
        <p:txBody>
          <a:bodyPr wrap="none" rtlCol="0">
            <a:spAutoFit/>
          </a:bodyPr>
          <a:lstStyle/>
          <a:p>
            <a:pPr algn="ctr"/>
            <a:r>
              <a:rPr lang="en-US" b="1" dirty="0" smtClean="0">
                <a:latin typeface="Arial" panose="020B0604020202020204" pitchFamily="34" charset="0"/>
                <a:cs typeface="Arial" panose="020B0604020202020204" pitchFamily="34" charset="0"/>
              </a:rPr>
              <a:t>School events</a:t>
            </a:r>
            <a:endParaRPr lang="en-US" b="1" dirty="0"/>
          </a:p>
        </p:txBody>
      </p:sp>
      <p:cxnSp>
        <p:nvCxnSpPr>
          <p:cNvPr id="56" name="Straight Connector 55"/>
          <p:cNvCxnSpPr>
            <a:stCxn id="36" idx="2"/>
            <a:endCxn id="54" idx="0"/>
          </p:cNvCxnSpPr>
          <p:nvPr/>
        </p:nvCxnSpPr>
        <p:spPr>
          <a:xfrm>
            <a:off x="1828801" y="4082862"/>
            <a:ext cx="0" cy="588615"/>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867124" y="4671477"/>
            <a:ext cx="2447938" cy="369332"/>
          </a:xfrm>
          <a:prstGeom prst="rect">
            <a:avLst/>
          </a:prstGeom>
          <a:noFill/>
        </p:spPr>
        <p:txBody>
          <a:bodyPr wrap="square" rtlCol="0">
            <a:spAutoFit/>
          </a:bodyPr>
          <a:lstStyle/>
          <a:p>
            <a:pPr algn="ctr"/>
            <a:r>
              <a:rPr lang="en-US" b="1" dirty="0" smtClean="0">
                <a:latin typeface="Arial" panose="020B0604020202020204" pitchFamily="34" charset="0"/>
                <a:cs typeface="Arial" panose="020B0604020202020204" pitchFamily="34" charset="0"/>
              </a:rPr>
              <a:t>Employment events</a:t>
            </a:r>
            <a:endParaRPr lang="en-US" b="1" dirty="0"/>
          </a:p>
        </p:txBody>
      </p:sp>
      <p:cxnSp>
        <p:nvCxnSpPr>
          <p:cNvPr id="58" name="Straight Connector 57"/>
          <p:cNvCxnSpPr>
            <a:stCxn id="38" idx="2"/>
            <a:endCxn id="57" idx="0"/>
          </p:cNvCxnSpPr>
          <p:nvPr/>
        </p:nvCxnSpPr>
        <p:spPr>
          <a:xfrm>
            <a:off x="5091093" y="4082862"/>
            <a:ext cx="0" cy="588615"/>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6010262" y="4117479"/>
            <a:ext cx="2447938" cy="923330"/>
          </a:xfrm>
          <a:prstGeom prst="rect">
            <a:avLst/>
          </a:prstGeom>
          <a:noFill/>
        </p:spPr>
        <p:txBody>
          <a:bodyPr wrap="square" rtlCol="0">
            <a:spAutoFit/>
          </a:bodyPr>
          <a:lstStyle/>
          <a:p>
            <a:pPr algn="ctr"/>
            <a:r>
              <a:rPr lang="en-US" b="1" dirty="0" smtClean="0">
                <a:latin typeface="Arial" panose="020B0604020202020204" pitchFamily="34" charset="0"/>
                <a:cs typeface="Arial" panose="020B0604020202020204" pitchFamily="34" charset="0"/>
              </a:rPr>
              <a:t>Law</a:t>
            </a:r>
          </a:p>
          <a:p>
            <a:pPr algn="ctr"/>
            <a:r>
              <a:rPr lang="en-US" b="1" dirty="0">
                <a:latin typeface="Arial" panose="020B0604020202020204" pitchFamily="34" charset="0"/>
                <a:cs typeface="Arial" panose="020B0604020202020204" pitchFamily="34" charset="0"/>
              </a:rPr>
              <a:t>e</a:t>
            </a:r>
            <a:r>
              <a:rPr lang="en-US" b="1" dirty="0" smtClean="0">
                <a:latin typeface="Arial" panose="020B0604020202020204" pitchFamily="34" charset="0"/>
                <a:cs typeface="Arial" panose="020B0604020202020204" pitchFamily="34" charset="0"/>
              </a:rPr>
              <a:t>nforcement</a:t>
            </a:r>
          </a:p>
          <a:p>
            <a:pPr algn="ctr"/>
            <a:r>
              <a:rPr lang="en-US" b="1" dirty="0" smtClean="0">
                <a:latin typeface="Arial" panose="020B0604020202020204" pitchFamily="34" charset="0"/>
                <a:cs typeface="Arial" panose="020B0604020202020204" pitchFamily="34" charset="0"/>
              </a:rPr>
              <a:t>events</a:t>
            </a:r>
            <a:endParaRPr lang="en-US" b="1" dirty="0"/>
          </a:p>
        </p:txBody>
      </p:sp>
      <p:cxnSp>
        <p:nvCxnSpPr>
          <p:cNvPr id="63" name="Straight Connector 62"/>
          <p:cNvCxnSpPr>
            <a:stCxn id="47" idx="2"/>
            <a:endCxn id="62" idx="0"/>
          </p:cNvCxnSpPr>
          <p:nvPr/>
        </p:nvCxnSpPr>
        <p:spPr>
          <a:xfrm>
            <a:off x="7234231" y="3276831"/>
            <a:ext cx="0" cy="840648"/>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70" idx="3"/>
            <a:endCxn id="47" idx="0"/>
          </p:cNvCxnSpPr>
          <p:nvPr/>
        </p:nvCxnSpPr>
        <p:spPr>
          <a:xfrm>
            <a:off x="5893105" y="2598194"/>
            <a:ext cx="1341126" cy="30406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5400662" y="2367361"/>
            <a:ext cx="492443" cy="461665"/>
          </a:xfrm>
          <a:prstGeom prst="rect">
            <a:avLst/>
          </a:prstGeom>
          <a:noFill/>
        </p:spPr>
        <p:txBody>
          <a:bodyPr wrap="none" rtlCol="0">
            <a:spAutoFit/>
          </a:bodyPr>
          <a:lstStyle/>
          <a:p>
            <a:r>
              <a:rPr lang="en-US" sz="2400" dirty="0" smtClean="0">
                <a:solidFill>
                  <a:schemeClr val="accent1">
                    <a:lumMod val="75000"/>
                  </a:schemeClr>
                </a:solidFill>
              </a:rPr>
              <a:t>…</a:t>
            </a:r>
            <a:endParaRPr lang="en-US" sz="2400" dirty="0">
              <a:solidFill>
                <a:schemeClr val="accent1">
                  <a:lumMod val="75000"/>
                </a:schemeClr>
              </a:solidFill>
            </a:endParaRPr>
          </a:p>
        </p:txBody>
      </p:sp>
      <p:sp>
        <p:nvSpPr>
          <p:cNvPr id="73" name="TextBox 72"/>
          <p:cNvSpPr txBox="1"/>
          <p:nvPr/>
        </p:nvSpPr>
        <p:spPr>
          <a:xfrm>
            <a:off x="4908219" y="2818321"/>
            <a:ext cx="492443" cy="461665"/>
          </a:xfrm>
          <a:prstGeom prst="rect">
            <a:avLst/>
          </a:prstGeom>
          <a:noFill/>
        </p:spPr>
        <p:txBody>
          <a:bodyPr wrap="none" rtlCol="0">
            <a:spAutoFit/>
          </a:bodyPr>
          <a:lstStyle/>
          <a:p>
            <a:r>
              <a:rPr lang="en-US" sz="2400" dirty="0" smtClean="0">
                <a:solidFill>
                  <a:schemeClr val="accent1">
                    <a:lumMod val="75000"/>
                  </a:schemeClr>
                </a:solidFill>
              </a:rPr>
              <a:t>…</a:t>
            </a:r>
            <a:endParaRPr lang="en-US" sz="2400" dirty="0">
              <a:solidFill>
                <a:schemeClr val="accent1">
                  <a:lumMod val="75000"/>
                </a:schemeClr>
              </a:solidFill>
            </a:endParaRPr>
          </a:p>
        </p:txBody>
      </p:sp>
      <p:sp>
        <p:nvSpPr>
          <p:cNvPr id="78" name="Title 77"/>
          <p:cNvSpPr>
            <a:spLocks noGrp="1"/>
          </p:cNvSpPr>
          <p:nvPr>
            <p:ph type="title"/>
          </p:nvPr>
        </p:nvSpPr>
        <p:spPr/>
        <p:txBody>
          <a:bodyPr>
            <a:normAutofit/>
          </a:bodyPr>
          <a:lstStyle/>
          <a:p>
            <a:r>
              <a:rPr lang="en-US" sz="2000" i="1" dirty="0" smtClean="0"/>
              <a:t>Elided </a:t>
            </a:r>
            <a:r>
              <a:rPr lang="en-US" sz="2000" i="1" dirty="0">
                <a:latin typeface="Script MT Bold" panose="03040602040607080904" pitchFamily="66" charset="0"/>
                <a:ea typeface="SimSun" panose="02010600030101010101" pitchFamily="2" charset="-122"/>
                <a:cs typeface="Times New Roman" panose="02020603050405020304" pitchFamily="18" charset="0"/>
              </a:rPr>
              <a:t>B </a:t>
            </a:r>
            <a:r>
              <a:rPr lang="en-US" sz="2000" dirty="0"/>
              <a:t> </a:t>
            </a:r>
            <a:r>
              <a:rPr lang="en-US" sz="2000" i="1" dirty="0" smtClean="0"/>
              <a:t>with ingested event categories (</a:t>
            </a:r>
            <a:r>
              <a:rPr lang="en-US" sz="2000" dirty="0" smtClean="0"/>
              <a:t>M</a:t>
            </a:r>
            <a:r>
              <a:rPr lang="en-US" sz="2000" baseline="-25000" dirty="0" smtClean="0"/>
              <a:t>C</a:t>
            </a:r>
            <a:r>
              <a:rPr lang="en-US" sz="2000" i="1" dirty="0" smtClean="0"/>
              <a:t>)</a:t>
            </a:r>
            <a:endParaRPr lang="en-US" sz="2000" i="1" dirty="0"/>
          </a:p>
        </p:txBody>
      </p:sp>
    </p:spTree>
    <p:extLst>
      <p:ext uri="{BB962C8B-B14F-4D97-AF65-F5344CB8AC3E}">
        <p14:creationId xmlns:p14="http://schemas.microsoft.com/office/powerpoint/2010/main" val="338132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Ins="0" anchor="ctr">
            <a:normAutofit/>
          </a:bodyPr>
          <a:lstStyle/>
          <a:p>
            <a:r>
              <a:rPr lang="en-US" sz="2000" i="1" dirty="0" smtClean="0"/>
              <a:t>Approaches to realizing </a:t>
            </a:r>
            <a:r>
              <a:rPr lang="en-US" sz="2000" i="1" dirty="0">
                <a:latin typeface="Script MT Bold" panose="03040602040607080904" pitchFamily="66" charset="0"/>
                <a:ea typeface="SimSun" panose="02010600030101010101" pitchFamily="2" charset="-122"/>
                <a:cs typeface="Times New Roman" panose="02020603050405020304" pitchFamily="18" charset="0"/>
              </a:rPr>
              <a:t>B</a:t>
            </a:r>
            <a:r>
              <a:rPr lang="en-US" sz="2000" i="1" baseline="-25000" dirty="0"/>
              <a:t>P</a:t>
            </a:r>
            <a:r>
              <a:rPr lang="en-US" sz="2000" i="1" dirty="0" smtClean="0"/>
              <a:t> </a:t>
            </a:r>
            <a:endParaRPr lang="en-US" sz="2000" i="1" dirty="0"/>
          </a:p>
        </p:txBody>
      </p:sp>
      <p:sp>
        <p:nvSpPr>
          <p:cNvPr id="5" name="Content Placeholder 4"/>
          <p:cNvSpPr>
            <a:spLocks noGrp="1"/>
          </p:cNvSpPr>
          <p:nvPr>
            <p:ph idx="1"/>
          </p:nvPr>
        </p:nvSpPr>
        <p:spPr/>
        <p:txBody>
          <a:bodyPr/>
          <a:lstStyle/>
          <a:p>
            <a:pPr marL="0" indent="0">
              <a:buNone/>
            </a:pPr>
            <a:r>
              <a:rPr lang="en-US" dirty="0" smtClean="0"/>
              <a:t>1.  </a:t>
            </a:r>
            <a:r>
              <a:rPr lang="en-US" u="sng" dirty="0" smtClean="0"/>
              <a:t>Event “ingestion”</a:t>
            </a:r>
            <a:r>
              <a:rPr lang="en-US" dirty="0" smtClean="0"/>
              <a:t>:</a:t>
            </a:r>
          </a:p>
          <a:p>
            <a:r>
              <a:rPr lang="en-US" dirty="0" smtClean="0"/>
              <a:t>For each event </a:t>
            </a:r>
            <a:r>
              <a:rPr lang="en-US" i="1" dirty="0" smtClean="0"/>
              <a:t>e</a:t>
            </a:r>
            <a:r>
              <a:rPr lang="en-US" dirty="0" smtClean="0"/>
              <a:t> in </a:t>
            </a:r>
            <a:r>
              <a:rPr lang="en-US" i="1" dirty="0" smtClean="0"/>
              <a:t>E, </a:t>
            </a:r>
            <a:r>
              <a:rPr lang="en-US" dirty="0" smtClean="0"/>
              <a:t>…			</a:t>
            </a:r>
            <a:endParaRPr lang="en-US" i="1" dirty="0" smtClean="0"/>
          </a:p>
          <a:p>
            <a:pPr lvl="1"/>
            <a:r>
              <a:rPr lang="en-US" dirty="0" smtClean="0"/>
              <a:t>Include a new event RV </a:t>
            </a:r>
            <a:r>
              <a:rPr lang="el-GR" i="1" dirty="0" smtClean="0">
                <a:latin typeface="Times New Roman" panose="02020603050405020304" pitchFamily="18" charset="0"/>
                <a:cs typeface="Times New Roman" panose="02020603050405020304" pitchFamily="18" charset="0"/>
              </a:rPr>
              <a:t>δ</a:t>
            </a:r>
            <a:r>
              <a:rPr lang="en-US" i="1" dirty="0" smtClean="0">
                <a:latin typeface="Times New Roman" panose="02020603050405020304" pitchFamily="18" charset="0"/>
                <a:cs typeface="Times New Roman" panose="02020603050405020304" pitchFamily="18" charset="0"/>
              </a:rPr>
              <a:t> </a:t>
            </a:r>
            <a:r>
              <a:rPr lang="en-US" dirty="0" smtClean="0"/>
              <a:t>indicating person attribute concept </a:t>
            </a:r>
            <a:r>
              <a:rPr lang="el-GR" i="1" dirty="0" smtClean="0"/>
              <a:t>π</a:t>
            </a:r>
            <a:r>
              <a:rPr lang="en-US" dirty="0" smtClean="0"/>
              <a:t> in </a:t>
            </a:r>
            <a:r>
              <a:rPr lang="en-US" i="1" dirty="0" smtClean="0">
                <a:latin typeface="Script MT Bold" panose="03040602040607080904" pitchFamily="66" charset="0"/>
                <a:ea typeface="SimSun" panose="02010600030101010101" pitchFamily="2" charset="-122"/>
                <a:cs typeface="Times New Roman" panose="02020603050405020304" pitchFamily="18" charset="0"/>
              </a:rPr>
              <a:t>B</a:t>
            </a:r>
            <a:r>
              <a:rPr lang="en-US" i="1" baseline="-25000" dirty="0" smtClean="0"/>
              <a:t>P</a:t>
            </a:r>
            <a:endParaRPr lang="en-US" dirty="0" smtClean="0"/>
          </a:p>
          <a:p>
            <a:pPr lvl="1"/>
            <a:r>
              <a:rPr lang="en-US" dirty="0" smtClean="0"/>
              <a:t>Specify per-event </a:t>
            </a:r>
            <a:r>
              <a:rPr lang="en-US" dirty="0"/>
              <a:t>half life decay </a:t>
            </a:r>
            <a:r>
              <a:rPr lang="en-US" dirty="0" smtClean="0"/>
              <a:t>as new temporal relevance RV </a:t>
            </a:r>
            <a:r>
              <a:rPr lang="el-GR" i="1" dirty="0" smtClean="0">
                <a:latin typeface="Times New Roman" panose="02020603050405020304" pitchFamily="18" charset="0"/>
                <a:cs typeface="Times New Roman" panose="02020603050405020304" pitchFamily="18" charset="0"/>
              </a:rPr>
              <a:t>ρ</a:t>
            </a:r>
            <a:r>
              <a:rPr lang="en-US" i="1" dirty="0" smtClean="0">
                <a:latin typeface="Times New Roman" panose="02020603050405020304" pitchFamily="18" charset="0"/>
                <a:cs typeface="Times New Roman" panose="02020603050405020304" pitchFamily="18" charset="0"/>
              </a:rPr>
              <a:t>		</a:t>
            </a:r>
            <a:endParaRPr lang="en-US" i="1" dirty="0" smtClean="0"/>
          </a:p>
          <a:p>
            <a:pPr lvl="1"/>
            <a:r>
              <a:rPr lang="en-US" dirty="0" smtClean="0"/>
              <a:t>Enter hard evidence finding on </a:t>
            </a:r>
            <a:r>
              <a:rPr lang="el-GR" i="1" dirty="0" smtClean="0">
                <a:latin typeface="Times New Roman" panose="02020603050405020304" pitchFamily="18" charset="0"/>
                <a:cs typeface="Times New Roman" panose="02020603050405020304" pitchFamily="18" charset="0"/>
              </a:rPr>
              <a:t>δ</a:t>
            </a:r>
            <a:endParaRPr lang="en-US" i="1" dirty="0" smtClean="0">
              <a:latin typeface="Times New Roman" panose="02020603050405020304" pitchFamily="18" charset="0"/>
              <a:cs typeface="Times New Roman" panose="02020603050405020304" pitchFamily="18" charset="0"/>
            </a:endParaRPr>
          </a:p>
          <a:p>
            <a:pPr lvl="1"/>
            <a:endParaRPr lang="en-US" dirty="0" smtClean="0"/>
          </a:p>
          <a:p>
            <a:pPr lvl="1"/>
            <a:r>
              <a:rPr lang="en-US" dirty="0" smtClean="0"/>
              <a:t>Appropriate when events are of a given type </a:t>
            </a:r>
            <a:r>
              <a:rPr lang="el-GR" i="1" dirty="0" smtClean="0"/>
              <a:t>τ</a:t>
            </a:r>
            <a:r>
              <a:rPr lang="en-US" dirty="0" smtClean="0"/>
              <a:t> are individually salient					</a:t>
            </a:r>
            <a:endParaRPr lang="en-US" dirty="0"/>
          </a:p>
          <a:p>
            <a:pPr lvl="1"/>
            <a:r>
              <a:rPr lang="en-US" dirty="0"/>
              <a:t>Feasible when |</a:t>
            </a:r>
            <a:r>
              <a:rPr lang="en-US" i="1" dirty="0"/>
              <a:t>E</a:t>
            </a:r>
            <a:r>
              <a:rPr lang="en-US" dirty="0"/>
              <a:t>| &lt;&lt; </a:t>
            </a:r>
            <a:r>
              <a:rPr lang="en-US" dirty="0" smtClean="0"/>
              <a:t>|nodes(</a:t>
            </a:r>
            <a:r>
              <a:rPr lang="en-US" i="1" dirty="0" smtClean="0">
                <a:latin typeface="Script MT Bold" panose="03040602040607080904" pitchFamily="66" charset="0"/>
                <a:ea typeface="SimSun" panose="02010600030101010101" pitchFamily="2" charset="-122"/>
                <a:cs typeface="Times New Roman" panose="02020603050405020304" pitchFamily="18" charset="0"/>
              </a:rPr>
              <a:t>B </a:t>
            </a:r>
            <a:r>
              <a:rPr lang="en-US" dirty="0" smtClean="0"/>
              <a:t>)|</a:t>
            </a:r>
            <a:endParaRPr lang="en-US" dirty="0"/>
          </a:p>
        </p:txBody>
      </p:sp>
      <p:grpSp>
        <p:nvGrpSpPr>
          <p:cNvPr id="19" name="Group 18"/>
          <p:cNvGrpSpPr/>
          <p:nvPr/>
        </p:nvGrpSpPr>
        <p:grpSpPr>
          <a:xfrm>
            <a:off x="4800600" y="2248976"/>
            <a:ext cx="4128242" cy="2399224"/>
            <a:chOff x="138958" y="1866900"/>
            <a:chExt cx="4128242" cy="2399224"/>
          </a:xfrm>
        </p:grpSpPr>
        <p:sp>
          <p:nvSpPr>
            <p:cNvPr id="20" name="TextBox 19"/>
            <p:cNvSpPr txBox="1"/>
            <p:nvPr/>
          </p:nvSpPr>
          <p:spPr>
            <a:xfrm>
              <a:off x="1586358" y="1866900"/>
              <a:ext cx="1067601" cy="400110"/>
            </a:xfrm>
            <a:prstGeom prst="rect">
              <a:avLst/>
            </a:prstGeom>
            <a:noFill/>
          </p:spPr>
          <p:txBody>
            <a:bodyPr wrap="none" rtlCol="0">
              <a:spAutoFit/>
            </a:bodyPr>
            <a:lstStyle/>
            <a:p>
              <a:pPr algn="ctr"/>
              <a:r>
                <a:rPr lang="en-US" sz="2000" u="sng" dirty="0" smtClean="0"/>
                <a:t>Ingestion</a:t>
              </a:r>
              <a:endParaRPr lang="en-US" sz="2000" u="sng" dirty="0"/>
            </a:p>
          </p:txBody>
        </p:sp>
        <p:grpSp>
          <p:nvGrpSpPr>
            <p:cNvPr id="21" name="Group 20"/>
            <p:cNvGrpSpPr/>
            <p:nvPr/>
          </p:nvGrpSpPr>
          <p:grpSpPr>
            <a:xfrm>
              <a:off x="138958" y="2942154"/>
              <a:ext cx="4128242" cy="1323970"/>
              <a:chOff x="138958" y="3312562"/>
              <a:chExt cx="4128242" cy="1323970"/>
            </a:xfrm>
          </p:grpSpPr>
          <p:grpSp>
            <p:nvGrpSpPr>
              <p:cNvPr id="22" name="Group 21"/>
              <p:cNvGrpSpPr/>
              <p:nvPr/>
            </p:nvGrpSpPr>
            <p:grpSpPr>
              <a:xfrm>
                <a:off x="1129558" y="3312562"/>
                <a:ext cx="1981200" cy="855107"/>
                <a:chOff x="1524000" y="1447800"/>
                <a:chExt cx="1981200" cy="855107"/>
              </a:xfrm>
            </p:grpSpPr>
            <p:sp>
              <p:nvSpPr>
                <p:cNvPr id="26" name="TextBox 25"/>
                <p:cNvSpPr txBox="1"/>
                <p:nvPr/>
              </p:nvSpPr>
              <p:spPr>
                <a:xfrm>
                  <a:off x="1524000" y="1447800"/>
                  <a:ext cx="33200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π</a:t>
                  </a:r>
                  <a:endParaRPr lang="en-US" i="1" dirty="0"/>
                </a:p>
              </p:txBody>
            </p:sp>
            <p:sp>
              <p:nvSpPr>
                <p:cNvPr id="27" name="TextBox 26"/>
                <p:cNvSpPr txBox="1"/>
                <p:nvPr/>
              </p:nvSpPr>
              <p:spPr>
                <a:xfrm>
                  <a:off x="3178514" y="1447800"/>
                  <a:ext cx="32668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ρ</a:t>
                  </a:r>
                  <a:endParaRPr lang="en-US" i="1" dirty="0"/>
                </a:p>
              </p:txBody>
            </p:sp>
            <p:sp>
              <p:nvSpPr>
                <p:cNvPr id="28" name="TextBox 27"/>
                <p:cNvSpPr txBox="1"/>
                <p:nvPr/>
              </p:nvSpPr>
              <p:spPr>
                <a:xfrm>
                  <a:off x="2355691" y="1905000"/>
                  <a:ext cx="323139"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endParaRPr lang="en-US" i="1" dirty="0"/>
                </a:p>
              </p:txBody>
            </p:sp>
            <p:cxnSp>
              <p:nvCxnSpPr>
                <p:cNvPr id="29" name="Straight Arrow Connector 28"/>
                <p:cNvCxnSpPr>
                  <a:stCxn id="26" idx="3"/>
                  <a:endCxn id="28" idx="0"/>
                </p:cNvCxnSpPr>
                <p:nvPr/>
              </p:nvCxnSpPr>
              <p:spPr>
                <a:xfrm>
                  <a:off x="1856006" y="1646754"/>
                  <a:ext cx="661255"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7" idx="1"/>
                  <a:endCxn id="28" idx="0"/>
                </p:cNvCxnSpPr>
                <p:nvPr/>
              </p:nvCxnSpPr>
              <p:spPr>
                <a:xfrm flipH="1">
                  <a:off x="2517261" y="1646754"/>
                  <a:ext cx="661253"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grpSp>
          <p:sp>
            <p:nvSpPr>
              <p:cNvPr id="23" name="TextBox 22"/>
              <p:cNvSpPr txBox="1"/>
              <p:nvPr/>
            </p:nvSpPr>
            <p:spPr>
              <a:xfrm>
                <a:off x="1815358" y="4267200"/>
                <a:ext cx="646652" cy="369332"/>
              </a:xfrm>
              <a:prstGeom prst="rect">
                <a:avLst/>
              </a:prstGeom>
              <a:noFill/>
            </p:spPr>
            <p:txBody>
              <a:bodyPr wrap="none" rtlCol="0">
                <a:spAutoFit/>
              </a:bodyPr>
              <a:lstStyle/>
              <a:p>
                <a:r>
                  <a:rPr lang="en-US" i="1" dirty="0" smtClean="0"/>
                  <a:t>event</a:t>
                </a:r>
                <a:endParaRPr lang="en-US" i="1" dirty="0"/>
              </a:p>
            </p:txBody>
          </p:sp>
          <p:sp>
            <p:nvSpPr>
              <p:cNvPr id="24" name="TextBox 23"/>
              <p:cNvSpPr txBox="1"/>
              <p:nvPr/>
            </p:nvSpPr>
            <p:spPr>
              <a:xfrm>
                <a:off x="138958" y="3358722"/>
                <a:ext cx="856325" cy="369332"/>
              </a:xfrm>
              <a:prstGeom prst="rect">
                <a:avLst/>
              </a:prstGeom>
              <a:noFill/>
            </p:spPr>
            <p:txBody>
              <a:bodyPr wrap="none" rtlCol="0">
                <a:spAutoFit/>
              </a:bodyPr>
              <a:lstStyle/>
              <a:p>
                <a:r>
                  <a:rPr lang="en-US" i="1" dirty="0" smtClean="0"/>
                  <a:t>concept</a:t>
                </a:r>
                <a:endParaRPr lang="en-US" i="1" dirty="0"/>
              </a:p>
            </p:txBody>
          </p:sp>
          <p:sp>
            <p:nvSpPr>
              <p:cNvPr id="25" name="TextBox 24"/>
              <p:cNvSpPr txBox="1"/>
              <p:nvPr/>
            </p:nvSpPr>
            <p:spPr>
              <a:xfrm>
                <a:off x="3250255" y="3358722"/>
                <a:ext cx="1016945" cy="369332"/>
              </a:xfrm>
              <a:prstGeom prst="rect">
                <a:avLst/>
              </a:prstGeom>
              <a:noFill/>
            </p:spPr>
            <p:txBody>
              <a:bodyPr wrap="none" rtlCol="0">
                <a:spAutoFit/>
              </a:bodyPr>
              <a:lstStyle/>
              <a:p>
                <a:r>
                  <a:rPr lang="en-US" i="1" dirty="0" smtClean="0"/>
                  <a:t>relevance</a:t>
                </a:r>
                <a:endParaRPr lang="en-US" i="1" dirty="0"/>
              </a:p>
            </p:txBody>
          </p:sp>
        </p:grpSp>
      </p:grpSp>
    </p:spTree>
    <p:extLst>
      <p:ext uri="{BB962C8B-B14F-4D97-AF65-F5344CB8AC3E}">
        <p14:creationId xmlns:p14="http://schemas.microsoft.com/office/powerpoint/2010/main" val="2624890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3045033C-8309-2A4B-9176-C0C42A7522C0}" type="slidenum">
              <a:rPr lang="en-US" smtClean="0"/>
              <a:pPr/>
              <a:t>5</a:t>
            </a:fld>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1000"/>
            <a:ext cx="9144000" cy="6400800"/>
          </a:xfrm>
          <a:prstGeom prst="rect">
            <a:avLst/>
          </a:prstGeom>
        </p:spPr>
      </p:pic>
      <p:sp>
        <p:nvSpPr>
          <p:cNvPr id="5" name="Title 2"/>
          <p:cNvSpPr txBox="1">
            <a:spLocks/>
          </p:cNvSpPr>
          <p:nvPr/>
        </p:nvSpPr>
        <p:spPr>
          <a:xfrm>
            <a:off x="252661" y="-61779"/>
            <a:ext cx="8656148" cy="6713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Life events timeline (</a:t>
            </a:r>
            <a:r>
              <a:rPr lang="en-US" sz="2400" b="1" i="1" dirty="0" smtClean="0">
                <a:solidFill>
                  <a:schemeClr val="bg1"/>
                </a:solidFill>
              </a:rPr>
              <a:t>M</a:t>
            </a:r>
            <a:r>
              <a:rPr lang="en-US" sz="2400" b="1" i="1" baseline="-25000" dirty="0">
                <a:solidFill>
                  <a:schemeClr val="bg1"/>
                </a:solidFill>
              </a:rPr>
              <a:t>C</a:t>
            </a:r>
            <a:r>
              <a:rPr lang="en-US"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42628172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i="1" dirty="0" smtClean="0"/>
              <a:t>Three </a:t>
            </a:r>
            <a:r>
              <a:rPr lang="en-US" sz="2000" i="1" dirty="0"/>
              <a:t>event-informed person </a:t>
            </a:r>
            <a:r>
              <a:rPr lang="en-US" sz="2000" i="1" dirty="0" smtClean="0"/>
              <a:t>risk models</a:t>
            </a:r>
            <a:endParaRPr lang="en-US" sz="2000" i="1" dirty="0"/>
          </a:p>
        </p:txBody>
      </p:sp>
      <p:sp>
        <p:nvSpPr>
          <p:cNvPr id="4" name="Content Placeholder 3"/>
          <p:cNvSpPr>
            <a:spLocks noGrp="1"/>
          </p:cNvSpPr>
          <p:nvPr>
            <p:ph idx="1"/>
          </p:nvPr>
        </p:nvSpPr>
        <p:spPr>
          <a:xfrm>
            <a:off x="252661" y="1219200"/>
            <a:ext cx="4243139" cy="3733800"/>
          </a:xfrm>
        </p:spPr>
        <p:txBody>
          <a:bodyPr>
            <a:normAutofit/>
          </a:bodyPr>
          <a:lstStyle/>
          <a:p>
            <a:pPr marL="0" indent="0">
              <a:buNone/>
            </a:pPr>
            <a:r>
              <a:rPr lang="en-US" dirty="0" smtClean="0"/>
              <a:t>1. </a:t>
            </a:r>
            <a:r>
              <a:rPr lang="en-US" i="1" u="sng" dirty="0" smtClean="0"/>
              <a:t>M</a:t>
            </a:r>
            <a:r>
              <a:rPr lang="en-US" i="1" u="sng" baseline="-25000" dirty="0" smtClean="0"/>
              <a:t>C</a:t>
            </a:r>
            <a:r>
              <a:rPr lang="en-US" dirty="0" smtClean="0"/>
              <a:t> </a:t>
            </a:r>
            <a:r>
              <a:rPr lang="en-US" b="0" dirty="0" smtClean="0"/>
              <a:t>(“Carbon”)</a:t>
            </a:r>
            <a:r>
              <a:rPr lang="en-US" dirty="0" smtClean="0"/>
              <a:t>:</a:t>
            </a:r>
            <a:endParaRPr lang="en-US" i="1" baseline="-25000" dirty="0" smtClean="0"/>
          </a:p>
          <a:p>
            <a:r>
              <a:rPr lang="en-US" dirty="0" smtClean="0"/>
              <a:t>Information disclosure risk</a:t>
            </a:r>
          </a:p>
          <a:p>
            <a:pPr lvl="1"/>
            <a:r>
              <a:rPr lang="en-US" dirty="0" smtClean="0"/>
              <a:t>100s of RVs</a:t>
            </a:r>
          </a:p>
          <a:p>
            <a:pPr lvl="1"/>
            <a:r>
              <a:rPr lang="en-US" i="1" dirty="0">
                <a:latin typeface="Script MT Bold" panose="03040602040607080904" pitchFamily="66" charset="0"/>
                <a:ea typeface="SimSun" panose="02010600030101010101" pitchFamily="2" charset="-122"/>
                <a:cs typeface="Times New Roman" panose="02020603050405020304" pitchFamily="18" charset="0"/>
              </a:rPr>
              <a:t>B </a:t>
            </a:r>
            <a:r>
              <a:rPr lang="en-US" dirty="0" smtClean="0"/>
              <a:t> extracted from official policy / guidelines (under in situ test)</a:t>
            </a:r>
          </a:p>
          <a:p>
            <a:r>
              <a:rPr lang="en-US" dirty="0" smtClean="0"/>
              <a:t>Life (“macro”) events</a:t>
            </a:r>
          </a:p>
          <a:p>
            <a:pPr lvl="1"/>
            <a:r>
              <a:rPr lang="en-US" dirty="0" smtClean="0"/>
              <a:t>10s of types</a:t>
            </a:r>
          </a:p>
          <a:p>
            <a:pPr lvl="1"/>
            <a:r>
              <a:rPr lang="en-US" dirty="0" smtClean="0"/>
              <a:t>10s of events / person</a:t>
            </a:r>
          </a:p>
          <a:p>
            <a:pPr lvl="1"/>
            <a:r>
              <a:rPr lang="en-US" dirty="0" smtClean="0"/>
              <a:t>10s of years of data</a:t>
            </a:r>
          </a:p>
          <a:p>
            <a:r>
              <a:rPr lang="en-US" dirty="0" smtClean="0"/>
              <a:t>Ingestion </a:t>
            </a:r>
            <a:r>
              <a:rPr lang="en-US" dirty="0" smtClean="0"/>
              <a:t>only </a:t>
            </a:r>
            <a:r>
              <a:rPr lang="en-US" b="0" dirty="0" smtClean="0"/>
              <a:t>(“har</a:t>
            </a:r>
            <a:r>
              <a:rPr lang="en-US" b="0" dirty="0" smtClean="0"/>
              <a:t>d” salience)		</a:t>
            </a:r>
            <a:endParaRPr lang="en-US" b="0" dirty="0" smtClean="0"/>
          </a:p>
          <a:p>
            <a:pPr lvl="1"/>
            <a:r>
              <a:rPr lang="en-US" dirty="0" smtClean="0"/>
              <a:t>10s of rules</a:t>
            </a:r>
            <a:endParaRPr lang="en-US" dirty="0"/>
          </a:p>
        </p:txBody>
      </p:sp>
      <p:sp>
        <p:nvSpPr>
          <p:cNvPr id="5" name="Content Placeholder 4"/>
          <p:cNvSpPr>
            <a:spLocks noGrp="1"/>
          </p:cNvSpPr>
          <p:nvPr>
            <p:ph idx="13"/>
          </p:nvPr>
        </p:nvSpPr>
        <p:spPr>
          <a:xfrm>
            <a:off x="4672261" y="1219200"/>
            <a:ext cx="4243139" cy="3733800"/>
          </a:xfrm>
        </p:spPr>
        <p:txBody>
          <a:bodyPr>
            <a:normAutofit/>
          </a:bodyPr>
          <a:lstStyle/>
          <a:p>
            <a:pPr marL="0" indent="0">
              <a:buNone/>
            </a:pPr>
            <a:r>
              <a:rPr lang="en-US" dirty="0" smtClean="0"/>
              <a:t>2. </a:t>
            </a:r>
            <a:r>
              <a:rPr lang="en-US" i="1" u="sng" dirty="0" smtClean="0"/>
              <a:t>M</a:t>
            </a:r>
            <a:r>
              <a:rPr lang="en-US" i="1" u="sng" baseline="-25000" dirty="0" smtClean="0"/>
              <a:t>S</a:t>
            </a:r>
            <a:r>
              <a:rPr lang="en-US" dirty="0"/>
              <a:t> </a:t>
            </a:r>
            <a:r>
              <a:rPr lang="en-US" b="0" dirty="0" smtClean="0"/>
              <a:t>(“Silicon”)</a:t>
            </a:r>
            <a:r>
              <a:rPr lang="en-US" dirty="0" smtClean="0"/>
              <a:t>:</a:t>
            </a:r>
          </a:p>
          <a:p>
            <a:r>
              <a:rPr lang="en-US" dirty="0" smtClean="0"/>
              <a:t>IT system insider exploitation risk</a:t>
            </a:r>
          </a:p>
          <a:p>
            <a:pPr lvl="1"/>
            <a:r>
              <a:rPr lang="en-US" dirty="0" smtClean="0"/>
              <a:t>10s of RVs</a:t>
            </a:r>
          </a:p>
          <a:p>
            <a:pPr lvl="1"/>
            <a:r>
              <a:rPr lang="en-US" i="1" dirty="0">
                <a:latin typeface="Script MT Bold" panose="03040602040607080904" pitchFamily="66" charset="0"/>
                <a:ea typeface="SimSun" panose="02010600030101010101" pitchFamily="2" charset="-122"/>
                <a:cs typeface="Times New Roman" panose="02020603050405020304" pitchFamily="18" charset="0"/>
              </a:rPr>
              <a:t>B </a:t>
            </a:r>
            <a:r>
              <a:rPr lang="en-US" dirty="0"/>
              <a:t> </a:t>
            </a:r>
            <a:r>
              <a:rPr lang="en-US" dirty="0" smtClean="0"/>
              <a:t>eyeballed (preliminary proof of concept)</a:t>
            </a:r>
          </a:p>
          <a:p>
            <a:r>
              <a:rPr lang="en-US" dirty="0" smtClean="0"/>
              <a:t>Computer network (“micro”) events</a:t>
            </a:r>
          </a:p>
          <a:p>
            <a:pPr lvl="1"/>
            <a:r>
              <a:rPr lang="en-US" dirty="0"/>
              <a:t>10s of types</a:t>
            </a:r>
          </a:p>
          <a:p>
            <a:pPr lvl="1"/>
            <a:r>
              <a:rPr lang="en-US" dirty="0" smtClean="0"/>
              <a:t>100Ks </a:t>
            </a:r>
            <a:r>
              <a:rPr lang="en-US" dirty="0"/>
              <a:t>of events / person</a:t>
            </a:r>
          </a:p>
          <a:p>
            <a:pPr lvl="1"/>
            <a:r>
              <a:rPr lang="en-US" dirty="0" smtClean="0"/>
              <a:t>1.5 </a:t>
            </a:r>
            <a:r>
              <a:rPr lang="en-US" dirty="0"/>
              <a:t>years of data</a:t>
            </a:r>
            <a:endParaRPr lang="en-US" dirty="0" smtClean="0"/>
          </a:p>
          <a:p>
            <a:r>
              <a:rPr lang="en-US" dirty="0" smtClean="0"/>
              <a:t>Summarization, </a:t>
            </a:r>
            <a:r>
              <a:rPr lang="en-US" dirty="0" smtClean="0"/>
              <a:t>primarily </a:t>
            </a:r>
            <a:r>
              <a:rPr lang="en-US" b="0" dirty="0" smtClean="0"/>
              <a:t>(“soft” salience)</a:t>
            </a:r>
            <a:endParaRPr lang="en-US" b="0" dirty="0" smtClean="0"/>
          </a:p>
          <a:p>
            <a:pPr lvl="1"/>
            <a:r>
              <a:rPr lang="en-US" dirty="0" smtClean="0"/>
              <a:t>1s of ingestion rules</a:t>
            </a:r>
            <a:endParaRPr lang="en-US" dirty="0"/>
          </a:p>
        </p:txBody>
      </p:sp>
      <p:sp>
        <p:nvSpPr>
          <p:cNvPr id="6" name="Content Placeholder 6"/>
          <p:cNvSpPr txBox="1">
            <a:spLocks/>
          </p:cNvSpPr>
          <p:nvPr/>
        </p:nvSpPr>
        <p:spPr>
          <a:xfrm>
            <a:off x="252661" y="4800600"/>
            <a:ext cx="8656148" cy="1143000"/>
          </a:xfrm>
          <a:prstGeom prst="rect">
            <a:avLst/>
          </a:prstGeom>
        </p:spPr>
        <p:txBody>
          <a:bodyPr>
            <a:normAutofit/>
          </a:bodyPr>
          <a:lstStyle>
            <a:lvl1pPr marL="227013" indent="-227013" algn="l" defTabSz="914400" rtl="0" eaLnBrk="1" latinLnBrk="0" hangingPunct="1">
              <a:spcBef>
                <a:spcPct val="20000"/>
              </a:spcBef>
              <a:buClrTx/>
              <a:buSzPct val="110000"/>
              <a:buFontTx/>
              <a:buBlip>
                <a:blip r:embed="rId3"/>
              </a:buBlip>
              <a:tabLst>
                <a:tab pos="227013" algn="l"/>
              </a:tabLst>
              <a:defRPr sz="2000" b="1" kern="1200">
                <a:solidFill>
                  <a:srgbClr val="004080"/>
                </a:solidFill>
                <a:latin typeface="Calibri" pitchFamily="34" charset="0"/>
                <a:ea typeface="+mn-ea"/>
                <a:cs typeface="Calibri" pitchFamily="34" charset="0"/>
              </a:defRPr>
            </a:lvl1pPr>
            <a:lvl2pPr marL="461963" indent="-234950" algn="l" defTabSz="914400" rtl="0" eaLnBrk="1" latinLnBrk="0" hangingPunct="1">
              <a:spcBef>
                <a:spcPts val="0"/>
              </a:spcBef>
              <a:buFont typeface="Wingdings" charset="2"/>
              <a:buChar char="§"/>
              <a:defRPr sz="1800" kern="1200">
                <a:solidFill>
                  <a:srgbClr val="948A54"/>
                </a:solidFill>
                <a:effectLst/>
                <a:latin typeface="Calibri" pitchFamily="34" charset="0"/>
                <a:ea typeface="+mn-ea"/>
                <a:cs typeface="Calibri" pitchFamily="34" charset="0"/>
              </a:defRPr>
            </a:lvl2pPr>
            <a:lvl3pPr marL="687388" indent="-225425" algn="l" defTabSz="914400" rtl="0" eaLnBrk="1" latinLnBrk="0" hangingPunct="1">
              <a:spcBef>
                <a:spcPct val="20000"/>
              </a:spcBef>
              <a:buClr>
                <a:srgbClr val="0080FF"/>
              </a:buClr>
              <a:buSzPct val="70000"/>
              <a:buFont typeface="Wingdings" charset="2"/>
              <a:buChar char="Ø"/>
              <a:defRPr sz="1600" i="1" kern="1200">
                <a:solidFill>
                  <a:srgbClr val="0080FF"/>
                </a:solidFill>
                <a:effectLst/>
                <a:latin typeface="Calibri" pitchFamily="34" charset="0"/>
                <a:ea typeface="+mn-ea"/>
                <a:cs typeface="Calibri" pitchFamily="34" charset="0"/>
              </a:defRPr>
            </a:lvl3pPr>
            <a:lvl4pPr marL="914400" indent="-227013" algn="l" defTabSz="914400" rtl="0" eaLnBrk="1" latinLnBrk="0" hangingPunct="1">
              <a:spcBef>
                <a:spcPct val="20000"/>
              </a:spcBef>
              <a:buSzPct val="60000"/>
              <a:buFont typeface="Wingdings" charset="2"/>
              <a:buChar char="q"/>
              <a:defRPr sz="1400" kern="1200">
                <a:solidFill>
                  <a:schemeClr val="accent6">
                    <a:lumMod val="75000"/>
                  </a:schemeClr>
                </a:solidFill>
                <a:latin typeface="Calibri" pitchFamily="34" charset="0"/>
                <a:ea typeface="+mn-ea"/>
                <a:cs typeface="Calibri" pitchFamily="34" charset="0"/>
              </a:defRPr>
            </a:lvl4pPr>
            <a:lvl5pPr marL="1143000" indent="-228600" algn="l" defTabSz="914400" rtl="0" eaLnBrk="1" latinLnBrk="0" hangingPunct="1">
              <a:spcBef>
                <a:spcPct val="20000"/>
              </a:spcBef>
              <a:buFont typeface="Arial"/>
              <a:buChar char="•"/>
              <a:defRPr sz="1200" i="1" kern="1200">
                <a:solidFill>
                  <a:schemeClr val="bg1">
                    <a:lumMod val="50000"/>
                  </a:schemeClr>
                </a:solidFill>
                <a:latin typeface="Calibri" pitchFamily="34" charset="0"/>
                <a:ea typeface="+mn-ea"/>
                <a:cs typeface="Calibr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dirty="0" smtClean="0"/>
          </a:p>
        </p:txBody>
      </p:sp>
      <p:sp>
        <p:nvSpPr>
          <p:cNvPr id="7" name="TextBox 6"/>
          <p:cNvSpPr txBox="1"/>
          <p:nvPr/>
        </p:nvSpPr>
        <p:spPr>
          <a:xfrm>
            <a:off x="4191000" y="5105400"/>
            <a:ext cx="184731" cy="369332"/>
          </a:xfrm>
          <a:prstGeom prst="rect">
            <a:avLst/>
          </a:prstGeom>
          <a:noFill/>
        </p:spPr>
        <p:txBody>
          <a:bodyPr wrap="none" rtlCol="0">
            <a:spAutoFit/>
          </a:bodyPr>
          <a:lstStyle/>
          <a:p>
            <a:endParaRPr lang="en-US" dirty="0"/>
          </a:p>
        </p:txBody>
      </p:sp>
      <p:sp>
        <p:nvSpPr>
          <p:cNvPr id="9" name="TextBox 8"/>
          <p:cNvSpPr txBox="1"/>
          <p:nvPr/>
        </p:nvSpPr>
        <p:spPr>
          <a:xfrm>
            <a:off x="2769159" y="5238690"/>
            <a:ext cx="1879041" cy="400110"/>
          </a:xfrm>
          <a:prstGeom prst="rect">
            <a:avLst/>
          </a:prstGeom>
          <a:noFill/>
        </p:spPr>
        <p:txBody>
          <a:bodyPr wrap="none" rtlCol="0">
            <a:spAutoFit/>
          </a:bodyPr>
          <a:lstStyle/>
          <a:p>
            <a:r>
              <a:rPr lang="en-US" sz="2000" b="1" dirty="0" smtClean="0">
                <a:solidFill>
                  <a:srgbClr val="004080"/>
                </a:solidFill>
                <a:latin typeface="Calibri" pitchFamily="34" charset="0"/>
              </a:rPr>
              <a:t>3. </a:t>
            </a:r>
            <a:r>
              <a:rPr lang="en-US" sz="2000" b="1" i="1" u="sng" dirty="0" smtClean="0">
                <a:solidFill>
                  <a:srgbClr val="004080"/>
                </a:solidFill>
                <a:latin typeface="Calibri" pitchFamily="34" charset="0"/>
              </a:rPr>
              <a:t>M</a:t>
            </a:r>
            <a:r>
              <a:rPr lang="en-US" sz="2000" b="1" i="1" u="sng" baseline="-25000" dirty="0" smtClean="0">
                <a:solidFill>
                  <a:srgbClr val="004080"/>
                </a:solidFill>
                <a:latin typeface="Calibri" pitchFamily="34" charset="0"/>
              </a:rPr>
              <a:t>G</a:t>
            </a:r>
            <a:r>
              <a:rPr lang="en-US" sz="2000" b="1" i="1" dirty="0" smtClean="0">
                <a:solidFill>
                  <a:srgbClr val="004080"/>
                </a:solidFill>
                <a:latin typeface="Calibri" pitchFamily="34" charset="0"/>
              </a:rPr>
              <a:t> = M</a:t>
            </a:r>
            <a:r>
              <a:rPr lang="en-US" sz="2000" b="1" i="1" baseline="-25000" dirty="0" smtClean="0">
                <a:solidFill>
                  <a:srgbClr val="004080"/>
                </a:solidFill>
                <a:latin typeface="Calibri" pitchFamily="34" charset="0"/>
              </a:rPr>
              <a:t>C</a:t>
            </a:r>
            <a:r>
              <a:rPr lang="en-US" sz="2000" b="1" i="1" dirty="0" smtClean="0">
                <a:solidFill>
                  <a:srgbClr val="004080"/>
                </a:solidFill>
                <a:latin typeface="Calibri" pitchFamily="34" charset="0"/>
              </a:rPr>
              <a:t> • M</a:t>
            </a:r>
            <a:r>
              <a:rPr lang="en-US" sz="2000" b="1" i="1" baseline="-25000" dirty="0" smtClean="0">
                <a:solidFill>
                  <a:srgbClr val="004080"/>
                </a:solidFill>
                <a:latin typeface="Calibri" pitchFamily="34" charset="0"/>
              </a:rPr>
              <a:t>S</a:t>
            </a:r>
            <a:endParaRPr lang="en-US" sz="2000" dirty="0"/>
          </a:p>
        </p:txBody>
      </p:sp>
    </p:spTree>
    <p:extLst>
      <p:ext uri="{BB962C8B-B14F-4D97-AF65-F5344CB8AC3E}">
        <p14:creationId xmlns:p14="http://schemas.microsoft.com/office/powerpoint/2010/main" val="42270940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i="1" dirty="0" smtClean="0"/>
              <a:t>Three event-informed person risk models</a:t>
            </a:r>
            <a:endParaRPr lang="en-US" sz="2000" i="1" dirty="0"/>
          </a:p>
        </p:txBody>
      </p:sp>
      <p:sp>
        <p:nvSpPr>
          <p:cNvPr id="5" name="Content Placeholder 4"/>
          <p:cNvSpPr>
            <a:spLocks noGrp="1"/>
          </p:cNvSpPr>
          <p:nvPr>
            <p:ph idx="13"/>
          </p:nvPr>
        </p:nvSpPr>
        <p:spPr>
          <a:xfrm>
            <a:off x="4672261" y="1219200"/>
            <a:ext cx="4243139" cy="3429000"/>
          </a:xfrm>
        </p:spPr>
        <p:txBody>
          <a:bodyPr>
            <a:normAutofit/>
          </a:bodyPr>
          <a:lstStyle/>
          <a:p>
            <a:pPr marL="0" indent="0">
              <a:buNone/>
            </a:pPr>
            <a:r>
              <a:rPr lang="en-US" dirty="0" smtClean="0"/>
              <a:t>2. </a:t>
            </a:r>
            <a:r>
              <a:rPr lang="en-US" i="1" u="sng" dirty="0" smtClean="0"/>
              <a:t>M</a:t>
            </a:r>
            <a:r>
              <a:rPr lang="en-US" i="1" u="sng" baseline="-25000" dirty="0" smtClean="0"/>
              <a:t>S</a:t>
            </a:r>
            <a:r>
              <a:rPr lang="en-US" dirty="0" smtClean="0"/>
              <a:t> </a:t>
            </a:r>
            <a:r>
              <a:rPr lang="en-US" b="0" dirty="0" smtClean="0"/>
              <a:t>(“Silicon”)</a:t>
            </a:r>
            <a:r>
              <a:rPr lang="en-US" dirty="0" smtClean="0"/>
              <a:t>:</a:t>
            </a:r>
          </a:p>
          <a:p>
            <a:pPr marL="0" indent="0">
              <a:buNone/>
            </a:pPr>
            <a:r>
              <a:rPr lang="en-US" dirty="0" smtClean="0">
                <a:solidFill>
                  <a:schemeClr val="bg1"/>
                </a:solidFill>
              </a:rPr>
              <a:t>IT system insider exploitation risk</a:t>
            </a:r>
          </a:p>
          <a:p>
            <a:pPr lvl="1"/>
            <a:r>
              <a:rPr lang="en-US" i="1" dirty="0" smtClean="0">
                <a:solidFill>
                  <a:schemeClr val="bg1"/>
                </a:solidFill>
              </a:rPr>
              <a:t>Belief that a user will access, disclose, or destroy an </a:t>
            </a:r>
            <a:r>
              <a:rPr lang="en-US" i="1" dirty="0">
                <a:solidFill>
                  <a:schemeClr val="bg1"/>
                </a:solidFill>
              </a:rPr>
              <a:t>organization’s computer </a:t>
            </a:r>
            <a:r>
              <a:rPr lang="en-US" i="1" dirty="0" smtClean="0">
                <a:solidFill>
                  <a:schemeClr val="bg1"/>
                </a:solidFill>
              </a:rPr>
              <a:t>network-resident information</a:t>
            </a:r>
            <a:r>
              <a:rPr lang="en-US" dirty="0" smtClean="0">
                <a:solidFill>
                  <a:schemeClr val="bg1"/>
                </a:solidFill>
              </a:rPr>
              <a:t>)</a:t>
            </a:r>
          </a:p>
          <a:p>
            <a:r>
              <a:rPr lang="en-US" dirty="0" smtClean="0"/>
              <a:t>Computer network (“micro”) events</a:t>
            </a:r>
          </a:p>
          <a:p>
            <a:pPr lvl="1"/>
            <a:r>
              <a:rPr lang="en-US" dirty="0" smtClean="0"/>
              <a:t>Log in after hours</a:t>
            </a:r>
          </a:p>
          <a:p>
            <a:pPr lvl="1"/>
            <a:r>
              <a:rPr lang="en-US" dirty="0" smtClean="0"/>
              <a:t>Access “decoy” file</a:t>
            </a:r>
          </a:p>
          <a:p>
            <a:pPr lvl="1"/>
            <a:r>
              <a:rPr lang="en-US" dirty="0" smtClean="0"/>
              <a:t>Copy file to…</a:t>
            </a:r>
          </a:p>
          <a:p>
            <a:pPr lvl="2"/>
            <a:r>
              <a:rPr lang="en-US" dirty="0" smtClean="0"/>
              <a:t>External location</a:t>
            </a:r>
          </a:p>
          <a:p>
            <a:pPr lvl="2"/>
            <a:r>
              <a:rPr lang="en-US" dirty="0" smtClean="0"/>
              <a:t>Thumb drive</a:t>
            </a:r>
          </a:p>
        </p:txBody>
      </p:sp>
      <p:sp>
        <p:nvSpPr>
          <p:cNvPr id="6" name="Content Placeholder 6"/>
          <p:cNvSpPr txBox="1">
            <a:spLocks/>
          </p:cNvSpPr>
          <p:nvPr/>
        </p:nvSpPr>
        <p:spPr>
          <a:xfrm>
            <a:off x="252661" y="4800600"/>
            <a:ext cx="8656148" cy="1143000"/>
          </a:xfrm>
          <a:prstGeom prst="rect">
            <a:avLst/>
          </a:prstGeom>
        </p:spPr>
        <p:txBody>
          <a:bodyPr>
            <a:normAutofit/>
          </a:bodyPr>
          <a:lstStyle>
            <a:lvl1pPr marL="227013" indent="-227013" algn="l" defTabSz="914400" rtl="0" eaLnBrk="1" latinLnBrk="0" hangingPunct="1">
              <a:spcBef>
                <a:spcPct val="20000"/>
              </a:spcBef>
              <a:buClrTx/>
              <a:buSzPct val="110000"/>
              <a:buFontTx/>
              <a:buBlip>
                <a:blip r:embed="rId3"/>
              </a:buBlip>
              <a:tabLst>
                <a:tab pos="227013" algn="l"/>
              </a:tabLst>
              <a:defRPr sz="2000" b="1" kern="1200">
                <a:solidFill>
                  <a:srgbClr val="004080"/>
                </a:solidFill>
                <a:latin typeface="Calibri" pitchFamily="34" charset="0"/>
                <a:ea typeface="+mn-ea"/>
                <a:cs typeface="Calibri" pitchFamily="34" charset="0"/>
              </a:defRPr>
            </a:lvl1pPr>
            <a:lvl2pPr marL="461963" indent="-234950" algn="l" defTabSz="914400" rtl="0" eaLnBrk="1" latinLnBrk="0" hangingPunct="1">
              <a:spcBef>
                <a:spcPts val="0"/>
              </a:spcBef>
              <a:buFont typeface="Wingdings" charset="2"/>
              <a:buChar char="§"/>
              <a:defRPr sz="1800" kern="1200">
                <a:solidFill>
                  <a:srgbClr val="948A54"/>
                </a:solidFill>
                <a:effectLst/>
                <a:latin typeface="Calibri" pitchFamily="34" charset="0"/>
                <a:ea typeface="+mn-ea"/>
                <a:cs typeface="Calibri" pitchFamily="34" charset="0"/>
              </a:defRPr>
            </a:lvl2pPr>
            <a:lvl3pPr marL="687388" indent="-225425" algn="l" defTabSz="914400" rtl="0" eaLnBrk="1" latinLnBrk="0" hangingPunct="1">
              <a:spcBef>
                <a:spcPct val="20000"/>
              </a:spcBef>
              <a:buClr>
                <a:srgbClr val="0080FF"/>
              </a:buClr>
              <a:buSzPct val="70000"/>
              <a:buFont typeface="Wingdings" charset="2"/>
              <a:buChar char="Ø"/>
              <a:defRPr sz="1600" i="1" kern="1200">
                <a:solidFill>
                  <a:srgbClr val="0080FF"/>
                </a:solidFill>
                <a:effectLst/>
                <a:latin typeface="Calibri" pitchFamily="34" charset="0"/>
                <a:ea typeface="+mn-ea"/>
                <a:cs typeface="Calibri" pitchFamily="34" charset="0"/>
              </a:defRPr>
            </a:lvl3pPr>
            <a:lvl4pPr marL="914400" indent="-227013" algn="l" defTabSz="914400" rtl="0" eaLnBrk="1" latinLnBrk="0" hangingPunct="1">
              <a:spcBef>
                <a:spcPct val="20000"/>
              </a:spcBef>
              <a:buSzPct val="60000"/>
              <a:buFont typeface="Wingdings" charset="2"/>
              <a:buChar char="q"/>
              <a:defRPr sz="1400" kern="1200">
                <a:solidFill>
                  <a:schemeClr val="accent6">
                    <a:lumMod val="75000"/>
                  </a:schemeClr>
                </a:solidFill>
                <a:latin typeface="Calibri" pitchFamily="34" charset="0"/>
                <a:ea typeface="+mn-ea"/>
                <a:cs typeface="Calibri" pitchFamily="34" charset="0"/>
              </a:defRPr>
            </a:lvl4pPr>
            <a:lvl5pPr marL="1143000" indent="-228600" algn="l" defTabSz="914400" rtl="0" eaLnBrk="1" latinLnBrk="0" hangingPunct="1">
              <a:spcBef>
                <a:spcPct val="20000"/>
              </a:spcBef>
              <a:buFont typeface="Arial"/>
              <a:buChar char="•"/>
              <a:defRPr sz="1200" i="1" kern="1200">
                <a:solidFill>
                  <a:schemeClr val="bg1">
                    <a:lumMod val="50000"/>
                  </a:schemeClr>
                </a:solidFill>
                <a:latin typeface="Calibri" pitchFamily="34" charset="0"/>
                <a:ea typeface="+mn-ea"/>
                <a:cs typeface="Calibr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dirty="0" smtClean="0"/>
          </a:p>
        </p:txBody>
      </p:sp>
      <p:sp>
        <p:nvSpPr>
          <p:cNvPr id="9" name="TextBox 8"/>
          <p:cNvSpPr txBox="1"/>
          <p:nvPr/>
        </p:nvSpPr>
        <p:spPr>
          <a:xfrm>
            <a:off x="3433974" y="5010090"/>
            <a:ext cx="1879040" cy="400110"/>
          </a:xfrm>
          <a:prstGeom prst="rect">
            <a:avLst/>
          </a:prstGeom>
          <a:noFill/>
        </p:spPr>
        <p:txBody>
          <a:bodyPr wrap="none" rtlCol="0">
            <a:spAutoFit/>
          </a:bodyPr>
          <a:lstStyle/>
          <a:p>
            <a:pPr algn="ctr"/>
            <a:r>
              <a:rPr lang="en-US" sz="2000" b="1" dirty="0" smtClean="0">
                <a:solidFill>
                  <a:schemeClr val="bg1"/>
                </a:solidFill>
                <a:latin typeface="Calibri" pitchFamily="34" charset="0"/>
              </a:rPr>
              <a:t>3. </a:t>
            </a:r>
            <a:r>
              <a:rPr lang="en-US" sz="2000" b="1" i="1" u="sng" dirty="0" smtClean="0">
                <a:solidFill>
                  <a:schemeClr val="bg1"/>
                </a:solidFill>
                <a:latin typeface="Calibri" pitchFamily="34" charset="0"/>
              </a:rPr>
              <a:t>M</a:t>
            </a:r>
            <a:r>
              <a:rPr lang="en-US" sz="2000" b="1" i="1" u="sng" baseline="-25000" dirty="0" smtClean="0">
                <a:solidFill>
                  <a:schemeClr val="bg1"/>
                </a:solidFill>
                <a:latin typeface="Calibri" pitchFamily="34" charset="0"/>
              </a:rPr>
              <a:t>G</a:t>
            </a:r>
            <a:r>
              <a:rPr lang="en-US" sz="2000" b="1" i="1" dirty="0" smtClean="0">
                <a:solidFill>
                  <a:schemeClr val="bg1"/>
                </a:solidFill>
                <a:latin typeface="Calibri" pitchFamily="34" charset="0"/>
              </a:rPr>
              <a:t> = M</a:t>
            </a:r>
            <a:r>
              <a:rPr lang="en-US" sz="2000" b="1" i="1" baseline="-25000" dirty="0" smtClean="0">
                <a:solidFill>
                  <a:schemeClr val="bg1"/>
                </a:solidFill>
                <a:latin typeface="Calibri" pitchFamily="34" charset="0"/>
              </a:rPr>
              <a:t>C</a:t>
            </a:r>
            <a:r>
              <a:rPr lang="en-US" sz="2000" b="1" i="1" dirty="0" smtClean="0">
                <a:solidFill>
                  <a:schemeClr val="bg1"/>
                </a:solidFill>
                <a:latin typeface="Calibri" pitchFamily="34" charset="0"/>
              </a:rPr>
              <a:t> • M</a:t>
            </a:r>
            <a:r>
              <a:rPr lang="en-US" sz="2000" b="1" i="1" baseline="-25000" dirty="0" smtClean="0">
                <a:solidFill>
                  <a:schemeClr val="bg1"/>
                </a:solidFill>
                <a:latin typeface="Calibri" pitchFamily="34" charset="0"/>
              </a:rPr>
              <a:t>S</a:t>
            </a:r>
            <a:endParaRPr lang="en-US" sz="2000" dirty="0">
              <a:solidFill>
                <a:schemeClr val="bg1"/>
              </a:solidFill>
            </a:endParaRPr>
          </a:p>
        </p:txBody>
      </p:sp>
    </p:spTree>
    <p:extLst>
      <p:ext uri="{BB962C8B-B14F-4D97-AF65-F5344CB8AC3E}">
        <p14:creationId xmlns:p14="http://schemas.microsoft.com/office/powerpoint/2010/main" val="3380638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Ins="0" anchor="ctr">
            <a:normAutofit/>
          </a:bodyPr>
          <a:lstStyle/>
          <a:p>
            <a:r>
              <a:rPr lang="en-US" sz="2000" i="1" dirty="0" smtClean="0"/>
              <a:t>Approaches to realizing </a:t>
            </a:r>
            <a:r>
              <a:rPr lang="en-US" sz="2000" i="1" dirty="0">
                <a:latin typeface="Script MT Bold" panose="03040602040607080904" pitchFamily="66" charset="0"/>
                <a:ea typeface="SimSun" panose="02010600030101010101" pitchFamily="2" charset="-122"/>
                <a:cs typeface="Times New Roman" panose="02020603050405020304" pitchFamily="18" charset="0"/>
              </a:rPr>
              <a:t>B</a:t>
            </a:r>
            <a:r>
              <a:rPr lang="en-US" sz="2000" i="1" baseline="-25000" dirty="0"/>
              <a:t>P</a:t>
            </a:r>
            <a:r>
              <a:rPr lang="en-US" sz="2000" i="1" dirty="0" smtClean="0"/>
              <a:t> </a:t>
            </a:r>
            <a:endParaRPr lang="en-US" sz="2000" i="1" dirty="0"/>
          </a:p>
        </p:txBody>
      </p:sp>
      <p:sp>
        <p:nvSpPr>
          <p:cNvPr id="6" name="Content Placeholder 5"/>
          <p:cNvSpPr>
            <a:spLocks noGrp="1"/>
          </p:cNvSpPr>
          <p:nvPr>
            <p:ph idx="13"/>
          </p:nvPr>
        </p:nvSpPr>
        <p:spPr/>
        <p:txBody>
          <a:bodyPr/>
          <a:lstStyle/>
          <a:p>
            <a:pPr marL="0" indent="0">
              <a:buNone/>
            </a:pPr>
            <a:r>
              <a:rPr lang="en-US" dirty="0" smtClean="0"/>
              <a:t>2.  </a:t>
            </a:r>
            <a:r>
              <a:rPr lang="en-US" u="sng" dirty="0" smtClean="0"/>
              <a:t>Event “summarization”</a:t>
            </a:r>
            <a:r>
              <a:rPr lang="en-US" dirty="0" smtClean="0"/>
              <a:t>:</a:t>
            </a:r>
          </a:p>
          <a:p>
            <a:r>
              <a:rPr lang="en-US" dirty="0" smtClean="0"/>
              <a:t>For each event type </a:t>
            </a:r>
            <a:r>
              <a:rPr lang="el-GR" i="1" dirty="0" smtClean="0"/>
              <a:t>τ</a:t>
            </a:r>
            <a:r>
              <a:rPr lang="en-US" dirty="0" smtClean="0"/>
              <a:t> represented in </a:t>
            </a:r>
            <a:r>
              <a:rPr lang="en-US" i="1" dirty="0" smtClean="0"/>
              <a:t>E,</a:t>
            </a:r>
            <a:r>
              <a:rPr lang="en-US" dirty="0" smtClean="0"/>
              <a:t> …</a:t>
            </a:r>
          </a:p>
          <a:p>
            <a:pPr lvl="1"/>
            <a:r>
              <a:rPr lang="en-US" dirty="0" smtClean="0"/>
              <a:t>Include an event “summary” RV </a:t>
            </a:r>
            <a:r>
              <a:rPr lang="el-GR" i="1" dirty="0" smtClean="0"/>
              <a:t>Δ</a:t>
            </a:r>
            <a:r>
              <a:rPr lang="en-US" dirty="0" smtClean="0"/>
              <a:t> </a:t>
            </a:r>
            <a:r>
              <a:rPr lang="en-US" dirty="0"/>
              <a:t>indicating </a:t>
            </a:r>
            <a:r>
              <a:rPr lang="el-GR" i="1" dirty="0" smtClean="0"/>
              <a:t>π </a:t>
            </a:r>
            <a:r>
              <a:rPr lang="en-US" dirty="0" smtClean="0"/>
              <a:t>in </a:t>
            </a:r>
            <a:r>
              <a:rPr lang="en-US" i="1" dirty="0" smtClean="0">
                <a:latin typeface="Script MT Bold" panose="03040602040607080904" pitchFamily="66" charset="0"/>
                <a:ea typeface="SimSun" panose="02010600030101010101" pitchFamily="2" charset="-122"/>
                <a:cs typeface="Times New Roman" panose="02020603050405020304" pitchFamily="18" charset="0"/>
              </a:rPr>
              <a:t>B</a:t>
            </a:r>
          </a:p>
          <a:p>
            <a:pPr lvl="1"/>
            <a:r>
              <a:rPr lang="en-US" dirty="0" smtClean="0"/>
              <a:t>Develop a likelihood summarizing the impact of events </a:t>
            </a:r>
            <a:r>
              <a:rPr lang="el-GR" i="1" dirty="0" smtClean="0"/>
              <a:t>τ</a:t>
            </a:r>
            <a:r>
              <a:rPr lang="en-US" dirty="0" smtClean="0"/>
              <a:t> collected </a:t>
            </a:r>
            <a:r>
              <a:rPr lang="en-US" dirty="0" smtClean="0"/>
              <a:t>into </a:t>
            </a:r>
            <a:r>
              <a:rPr lang="en-US" dirty="0" smtClean="0"/>
              <a:t>temporal </a:t>
            </a:r>
            <a:r>
              <a:rPr lang="en-US" dirty="0" smtClean="0"/>
              <a:t>buckets</a:t>
            </a:r>
            <a:endParaRPr lang="en-US" dirty="0" smtClean="0"/>
          </a:p>
          <a:p>
            <a:pPr lvl="1"/>
            <a:r>
              <a:rPr lang="en-US" dirty="0" smtClean="0"/>
              <a:t>Enter likelihood finding on </a:t>
            </a:r>
            <a:r>
              <a:rPr lang="el-GR" i="1" dirty="0" smtClean="0"/>
              <a:t>Δ</a:t>
            </a:r>
            <a:endParaRPr lang="en-US" i="1" dirty="0" smtClean="0"/>
          </a:p>
          <a:p>
            <a:pPr lvl="1"/>
            <a:endParaRPr lang="en-US" i="1" dirty="0" smtClean="0"/>
          </a:p>
          <a:p>
            <a:pPr lvl="1"/>
            <a:r>
              <a:rPr lang="en-US" dirty="0"/>
              <a:t>Appropriate when </a:t>
            </a:r>
            <a:r>
              <a:rPr lang="en-US" dirty="0" smtClean="0"/>
              <a:t>the salience of events type </a:t>
            </a:r>
            <a:r>
              <a:rPr lang="el-GR" i="1" dirty="0"/>
              <a:t>τ</a:t>
            </a:r>
            <a:r>
              <a:rPr lang="en-US" dirty="0"/>
              <a:t> </a:t>
            </a:r>
            <a:r>
              <a:rPr lang="en-US" dirty="0" smtClean="0"/>
              <a:t>tends to depend on trends w.r.t. an individual or a population thereof</a:t>
            </a:r>
          </a:p>
          <a:p>
            <a:pPr lvl="1"/>
            <a:r>
              <a:rPr lang="en-US" dirty="0" smtClean="0"/>
              <a:t>Useful when </a:t>
            </a:r>
            <a:r>
              <a:rPr lang="en-US" dirty="0" smtClean="0"/>
              <a:t>⌐(|</a:t>
            </a:r>
            <a:r>
              <a:rPr lang="en-US" i="1" dirty="0"/>
              <a:t>E</a:t>
            </a:r>
            <a:r>
              <a:rPr lang="en-US" dirty="0"/>
              <a:t>| </a:t>
            </a:r>
            <a:r>
              <a:rPr lang="en-US" dirty="0" smtClean="0"/>
              <a:t>&lt;&lt;</a:t>
            </a:r>
            <a:r>
              <a:rPr lang="en-US" i="1" baseline="30000" dirty="0"/>
              <a:t> </a:t>
            </a:r>
            <a:r>
              <a:rPr lang="en-US" dirty="0" smtClean="0"/>
              <a:t>|nodes(</a:t>
            </a:r>
            <a:r>
              <a:rPr lang="en-US" i="1" dirty="0" smtClean="0">
                <a:latin typeface="Script MT Bold" panose="03040602040607080904" pitchFamily="66" charset="0"/>
                <a:ea typeface="SimSun" panose="02010600030101010101" pitchFamily="2" charset="-122"/>
                <a:cs typeface="Times New Roman" panose="02020603050405020304" pitchFamily="18" charset="0"/>
              </a:rPr>
              <a:t>B </a:t>
            </a:r>
            <a:r>
              <a:rPr lang="en-US" dirty="0" smtClean="0"/>
              <a:t>)|)</a:t>
            </a:r>
            <a:endParaRPr lang="en-US" dirty="0"/>
          </a:p>
        </p:txBody>
      </p:sp>
      <p:grpSp>
        <p:nvGrpSpPr>
          <p:cNvPr id="3" name="Group 2"/>
          <p:cNvGrpSpPr/>
          <p:nvPr/>
        </p:nvGrpSpPr>
        <p:grpSpPr>
          <a:xfrm>
            <a:off x="252661" y="2188716"/>
            <a:ext cx="4128242" cy="2611884"/>
            <a:chOff x="252661" y="1866900"/>
            <a:chExt cx="4128242" cy="2611884"/>
          </a:xfrm>
        </p:grpSpPr>
        <p:grpSp>
          <p:nvGrpSpPr>
            <p:cNvPr id="7" name="Group 6"/>
            <p:cNvGrpSpPr/>
            <p:nvPr/>
          </p:nvGrpSpPr>
          <p:grpSpPr>
            <a:xfrm>
              <a:off x="1101362" y="2942154"/>
              <a:ext cx="2378800" cy="1536630"/>
              <a:chOff x="3505200" y="2971800"/>
              <a:chExt cx="2378800" cy="1536630"/>
            </a:xfrm>
          </p:grpSpPr>
          <p:sp>
            <p:nvSpPr>
              <p:cNvPr id="8" name="TextBox 7"/>
              <p:cNvSpPr txBox="1"/>
              <p:nvPr/>
            </p:nvSpPr>
            <p:spPr>
              <a:xfrm>
                <a:off x="3657600" y="2971800"/>
                <a:ext cx="33200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π</a:t>
                </a:r>
                <a:endParaRPr lang="en-US" i="1" dirty="0"/>
              </a:p>
            </p:txBody>
          </p:sp>
          <p:sp>
            <p:nvSpPr>
              <p:cNvPr id="9" name="TextBox 8"/>
              <p:cNvSpPr txBox="1"/>
              <p:nvPr/>
            </p:nvSpPr>
            <p:spPr>
              <a:xfrm>
                <a:off x="5312114" y="2971800"/>
                <a:ext cx="326686" cy="397907"/>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ρ</a:t>
                </a:r>
                <a:endParaRPr lang="en-US" i="1" dirty="0"/>
              </a:p>
            </p:txBody>
          </p:sp>
          <p:sp>
            <p:nvSpPr>
              <p:cNvPr id="10" name="TextBox 9"/>
              <p:cNvSpPr txBox="1"/>
              <p:nvPr/>
            </p:nvSpPr>
            <p:spPr>
              <a:xfrm>
                <a:off x="4489291" y="3429000"/>
                <a:ext cx="355062" cy="401479"/>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endParaRPr lang="en-US" i="1" dirty="0"/>
              </a:p>
            </p:txBody>
          </p:sp>
          <p:cxnSp>
            <p:nvCxnSpPr>
              <p:cNvPr id="11" name="Straight Arrow Connector 10"/>
              <p:cNvCxnSpPr>
                <a:stCxn id="8" idx="3"/>
                <a:endCxn id="10" idx="0"/>
              </p:cNvCxnSpPr>
              <p:nvPr/>
            </p:nvCxnSpPr>
            <p:spPr>
              <a:xfrm>
                <a:off x="3989606" y="3170754"/>
                <a:ext cx="677216"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9" idx="1"/>
                <a:endCxn id="10" idx="0"/>
              </p:cNvCxnSpPr>
              <p:nvPr/>
            </p:nvCxnSpPr>
            <p:spPr>
              <a:xfrm flipH="1">
                <a:off x="4666822" y="3170754"/>
                <a:ext cx="645292" cy="25824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05200" y="4099807"/>
                <a:ext cx="408268" cy="408623"/>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smtClean="0">
                    <a:latin typeface="Times New Roman" panose="02020603050405020304" pitchFamily="18" charset="0"/>
                    <a:cs typeface="Times New Roman" panose="02020603050405020304" pitchFamily="18" charset="0"/>
                  </a:rPr>
                  <a:t>1</a:t>
                </a:r>
                <a:endParaRPr lang="en-US" i="1" baseline="-25000" dirty="0"/>
              </a:p>
            </p:txBody>
          </p:sp>
          <p:cxnSp>
            <p:nvCxnSpPr>
              <p:cNvPr id="14" name="Straight Arrow Connector 13"/>
              <p:cNvCxnSpPr>
                <a:stCxn id="10" idx="2"/>
                <a:endCxn id="13" idx="0"/>
              </p:cNvCxnSpPr>
              <p:nvPr/>
            </p:nvCxnSpPr>
            <p:spPr>
              <a:xfrm flipH="1">
                <a:off x="3709334" y="3830479"/>
                <a:ext cx="957488" cy="269328"/>
              </a:xfrm>
              <a:prstGeom prst="straightConnector1">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475732" y="4099807"/>
                <a:ext cx="408268" cy="408623"/>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a:latin typeface="Times New Roman" panose="02020603050405020304" pitchFamily="18" charset="0"/>
                    <a:cs typeface="Times New Roman" panose="02020603050405020304" pitchFamily="18" charset="0"/>
                  </a:rPr>
                  <a:t>n</a:t>
                </a:r>
                <a:endParaRPr lang="en-US" i="1" baseline="-25000" dirty="0"/>
              </a:p>
            </p:txBody>
          </p:sp>
          <p:cxnSp>
            <p:nvCxnSpPr>
              <p:cNvPr id="16" name="Straight Arrow Connector 15"/>
              <p:cNvCxnSpPr>
                <a:stCxn id="10" idx="2"/>
                <a:endCxn id="15" idx="0"/>
              </p:cNvCxnSpPr>
              <p:nvPr/>
            </p:nvCxnSpPr>
            <p:spPr>
              <a:xfrm>
                <a:off x="4666822" y="3830479"/>
                <a:ext cx="1013044" cy="269328"/>
              </a:xfrm>
              <a:prstGeom prst="straightConnector1">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140499" y="4088725"/>
                <a:ext cx="408268" cy="408623"/>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l-GR" i="1" dirty="0" smtClean="0">
                    <a:latin typeface="Times New Roman" panose="02020603050405020304" pitchFamily="18" charset="0"/>
                    <a:cs typeface="Times New Roman" panose="02020603050405020304" pitchFamily="18" charset="0"/>
                  </a:rPr>
                  <a:t>δ</a:t>
                </a:r>
                <a:r>
                  <a:rPr lang="en-US" i="1" baseline="-25000" dirty="0">
                    <a:latin typeface="Times New Roman" panose="02020603050405020304" pitchFamily="18" charset="0"/>
                    <a:cs typeface="Times New Roman" panose="02020603050405020304" pitchFamily="18" charset="0"/>
                  </a:rPr>
                  <a:t>2</a:t>
                </a:r>
                <a:endParaRPr lang="en-US" i="1" baseline="-25000" dirty="0"/>
              </a:p>
            </p:txBody>
          </p:sp>
          <p:cxnSp>
            <p:nvCxnSpPr>
              <p:cNvPr id="18" name="Straight Arrow Connector 17"/>
              <p:cNvCxnSpPr>
                <a:stCxn id="10" idx="2"/>
                <a:endCxn id="17" idx="0"/>
              </p:cNvCxnSpPr>
              <p:nvPr/>
            </p:nvCxnSpPr>
            <p:spPr>
              <a:xfrm flipH="1">
                <a:off x="4344633" y="3830479"/>
                <a:ext cx="322189" cy="258246"/>
              </a:xfrm>
              <a:prstGeom prst="straightConnector1">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765357" y="4038600"/>
                <a:ext cx="492443" cy="461665"/>
              </a:xfrm>
              <a:prstGeom prst="rect">
                <a:avLst/>
              </a:prstGeom>
              <a:noFill/>
            </p:spPr>
            <p:txBody>
              <a:bodyPr wrap="none" rtlCol="0">
                <a:spAutoFit/>
              </a:bodyPr>
              <a:lstStyle/>
              <a:p>
                <a:r>
                  <a:rPr lang="en-US" sz="2400" dirty="0" smtClean="0">
                    <a:solidFill>
                      <a:schemeClr val="accent1">
                        <a:lumMod val="75000"/>
                      </a:schemeClr>
                    </a:solidFill>
                  </a:rPr>
                  <a:t>…</a:t>
                </a:r>
                <a:endParaRPr lang="en-US" sz="2400" dirty="0">
                  <a:solidFill>
                    <a:schemeClr val="accent1">
                      <a:lumMod val="75000"/>
                    </a:schemeClr>
                  </a:solidFill>
                </a:endParaRPr>
              </a:p>
            </p:txBody>
          </p:sp>
        </p:grpSp>
        <p:sp>
          <p:nvSpPr>
            <p:cNvPr id="21" name="TextBox 20"/>
            <p:cNvSpPr txBox="1"/>
            <p:nvPr/>
          </p:nvSpPr>
          <p:spPr>
            <a:xfrm>
              <a:off x="304800" y="4089806"/>
              <a:ext cx="723596" cy="369332"/>
            </a:xfrm>
            <a:prstGeom prst="rect">
              <a:avLst/>
            </a:prstGeom>
            <a:noFill/>
          </p:spPr>
          <p:txBody>
            <a:bodyPr wrap="none" rtlCol="0">
              <a:spAutoFit/>
            </a:bodyPr>
            <a:lstStyle/>
            <a:p>
              <a:r>
                <a:rPr lang="en-US" i="1" dirty="0" smtClean="0"/>
                <a:t>events</a:t>
              </a:r>
              <a:endParaRPr lang="en-US" i="1" dirty="0"/>
            </a:p>
          </p:txBody>
        </p:sp>
        <p:sp>
          <p:nvSpPr>
            <p:cNvPr id="22" name="TextBox 21"/>
            <p:cNvSpPr txBox="1"/>
            <p:nvPr/>
          </p:nvSpPr>
          <p:spPr>
            <a:xfrm>
              <a:off x="252661" y="2956442"/>
              <a:ext cx="856325" cy="369332"/>
            </a:xfrm>
            <a:prstGeom prst="rect">
              <a:avLst/>
            </a:prstGeom>
            <a:noFill/>
          </p:spPr>
          <p:txBody>
            <a:bodyPr wrap="none" rtlCol="0">
              <a:spAutoFit/>
            </a:bodyPr>
            <a:lstStyle/>
            <a:p>
              <a:r>
                <a:rPr lang="en-US" i="1" dirty="0" smtClean="0"/>
                <a:t>concept</a:t>
              </a:r>
              <a:endParaRPr lang="en-US" i="1" dirty="0"/>
            </a:p>
          </p:txBody>
        </p:sp>
        <p:sp>
          <p:nvSpPr>
            <p:cNvPr id="23" name="TextBox 22"/>
            <p:cNvSpPr txBox="1"/>
            <p:nvPr/>
          </p:nvSpPr>
          <p:spPr>
            <a:xfrm>
              <a:off x="3363958" y="2956442"/>
              <a:ext cx="1016945" cy="369332"/>
            </a:xfrm>
            <a:prstGeom prst="rect">
              <a:avLst/>
            </a:prstGeom>
            <a:noFill/>
          </p:spPr>
          <p:txBody>
            <a:bodyPr wrap="none" rtlCol="0">
              <a:spAutoFit/>
            </a:bodyPr>
            <a:lstStyle/>
            <a:p>
              <a:r>
                <a:rPr lang="en-US" i="1" dirty="0" smtClean="0"/>
                <a:t>relevance</a:t>
              </a:r>
              <a:endParaRPr lang="en-US" i="1" dirty="0"/>
            </a:p>
          </p:txBody>
        </p:sp>
        <p:sp>
          <p:nvSpPr>
            <p:cNvPr id="24" name="TextBox 23"/>
            <p:cNvSpPr txBox="1"/>
            <p:nvPr/>
          </p:nvSpPr>
          <p:spPr>
            <a:xfrm>
              <a:off x="2590800" y="3414917"/>
              <a:ext cx="968342" cy="369332"/>
            </a:xfrm>
            <a:prstGeom prst="rect">
              <a:avLst/>
            </a:prstGeom>
            <a:noFill/>
          </p:spPr>
          <p:txBody>
            <a:bodyPr wrap="none" rtlCol="0">
              <a:spAutoFit/>
            </a:bodyPr>
            <a:lstStyle/>
            <a:p>
              <a:r>
                <a:rPr lang="en-US" i="1" dirty="0" smtClean="0"/>
                <a:t>summary</a:t>
              </a:r>
              <a:endParaRPr lang="en-US" i="1" dirty="0"/>
            </a:p>
          </p:txBody>
        </p:sp>
        <p:sp>
          <p:nvSpPr>
            <p:cNvPr id="25" name="TextBox 24"/>
            <p:cNvSpPr txBox="1"/>
            <p:nvPr/>
          </p:nvSpPr>
          <p:spPr>
            <a:xfrm>
              <a:off x="1428464" y="1866900"/>
              <a:ext cx="1669047" cy="400110"/>
            </a:xfrm>
            <a:prstGeom prst="rect">
              <a:avLst/>
            </a:prstGeom>
            <a:noFill/>
          </p:spPr>
          <p:txBody>
            <a:bodyPr wrap="none" rtlCol="0">
              <a:spAutoFit/>
            </a:bodyPr>
            <a:lstStyle/>
            <a:p>
              <a:pPr algn="ctr"/>
              <a:r>
                <a:rPr lang="en-US" sz="2000" u="sng" dirty="0" smtClean="0"/>
                <a:t>Summarization</a:t>
              </a:r>
              <a:endParaRPr lang="en-US" sz="2000" u="sng" dirty="0"/>
            </a:p>
          </p:txBody>
        </p:sp>
      </p:grpSp>
    </p:spTree>
    <p:extLst>
      <p:ext uri="{BB962C8B-B14F-4D97-AF65-F5344CB8AC3E}">
        <p14:creationId xmlns:p14="http://schemas.microsoft.com/office/powerpoint/2010/main" val="561597946"/>
      </p:ext>
    </p:extLst>
  </p:cSld>
  <p:clrMapOvr>
    <a:masterClrMapping/>
  </p:clrMapOvr>
  <p:timing>
    <p:tnLst>
      <p:par>
        <p:cTn id="1" dur="indefinite" restart="never" nodeType="tmRoot"/>
      </p:par>
    </p:tnLst>
  </p:timing>
</p:sld>
</file>

<file path=ppt/theme/theme1.xml><?xml version="1.0" encoding="utf-8"?>
<a:theme xmlns:a="http://schemas.openxmlformats.org/drawingml/2006/main" name="Digital_Sandbox_PPT_Template_1.25.201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igital Sandbox">
      <a:majorFont>
        <a:latin typeface="Tw Cen MT"/>
        <a:ea typeface=""/>
        <a:cs typeface=""/>
      </a:majorFont>
      <a:minorFont>
        <a:latin typeface="Tw Cen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Digital_Sandbox_PPT_Template_1.25.2010</Template>
  <TotalTime>95334</TotalTime>
  <Words>3135</Words>
  <Application>Microsoft Office PowerPoint</Application>
  <PresentationFormat>On-screen Show (4:3)</PresentationFormat>
  <Paragraphs>444</Paragraphs>
  <Slides>34</Slides>
  <Notes>30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SimSun</vt:lpstr>
      <vt:lpstr>Arial</vt:lpstr>
      <vt:lpstr>Calibri</vt:lpstr>
      <vt:lpstr>Courier New</vt:lpstr>
      <vt:lpstr>Script MT Bold</vt:lpstr>
      <vt:lpstr>Times New Roman</vt:lpstr>
      <vt:lpstr>Tw Cen MT</vt:lpstr>
      <vt:lpstr>Wingdings</vt:lpstr>
      <vt:lpstr>Digital_Sandbox_PPT_Template_1.25.2010</vt:lpstr>
      <vt:lpstr>Processing events in probabilistic risk assessment Robert C. Schrag, Edward J. Wright,  Robert S. Kerr, Bryan S. Ware</vt:lpstr>
      <vt:lpstr>Three event-informed person risk models</vt:lpstr>
      <vt:lpstr>Theme</vt:lpstr>
      <vt:lpstr>Elided B  with ingested event categories (MC)</vt:lpstr>
      <vt:lpstr>Approaches to realizing BP </vt:lpstr>
      <vt:lpstr>PowerPoint Presentation</vt:lpstr>
      <vt:lpstr>Three event-informed person risk models</vt:lpstr>
      <vt:lpstr>Three event-informed person risk models</vt:lpstr>
      <vt:lpstr>Approaches to realizing BP </vt:lpstr>
      <vt:lpstr>Summarization elements (per RV)</vt:lpstr>
      <vt:lpstr>Summarization metric:  Count (CopyDecoyToExternal)</vt:lpstr>
      <vt:lpstr>Summarization metric:  Variation re self (CopyDecoyToExternal)</vt:lpstr>
      <vt:lpstr>Summarization metric:  Variation re all (CopyDecoyToExternal)</vt:lpstr>
      <vt:lpstr>Summarization metric:  Variations mean (CopyDecoyToExternal)</vt:lpstr>
      <vt:lpstr>Summarization metric:  Suspicion warrant (CopyDecoyToExternal)</vt:lpstr>
      <vt:lpstr>Approaches to realizing BP </vt:lpstr>
      <vt:lpstr>PowerPoint Presentation</vt:lpstr>
      <vt:lpstr>PowerPoint Presentation</vt:lpstr>
      <vt:lpstr>PowerPoint Presentation</vt:lpstr>
      <vt:lpstr>PowerPoint Presentation</vt:lpstr>
      <vt:lpstr>Ingestion issue: Interacting temporal relevance nodes</vt:lpstr>
      <vt:lpstr>Supporting software “stack”</vt:lpstr>
      <vt:lpstr>PowerPoint Presentation</vt:lpstr>
      <vt:lpstr>PowerPoint Presentation</vt:lpstr>
      <vt:lpstr>Thank you.</vt:lpstr>
      <vt:lpstr>Extras…</vt:lpstr>
      <vt:lpstr>Approaches to realizing BP </vt:lpstr>
      <vt:lpstr>Approaches to realizing BP </vt:lpstr>
      <vt:lpstr>BN fragment patterns</vt:lpstr>
      <vt:lpstr>PowerPoint Presentation</vt:lpstr>
      <vt:lpstr>Summarization metric:  Count (CopyDecoyToExternal)</vt:lpstr>
      <vt:lpstr>Summarization metric:  Variation re self (CopyDecoyToExternal)</vt:lpstr>
      <vt:lpstr>Summarization metric:  Variation re all (CopyDecoyToExternal)</vt:lpstr>
      <vt:lpstr>Summarization metric:  Suspicion warrant (CopyDecoyToExternal)</vt:lpstr>
    </vt:vector>
  </TitlesOfParts>
  <Manager/>
  <Company>Haystax Technology</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Haystax Corporate Overview</dc:title>
  <dc:subject/>
  <dc:creator>wvanvleet</dc:creator>
  <cp:keywords/>
  <dc:description/>
  <cp:lastModifiedBy>Bob Schrag</cp:lastModifiedBy>
  <cp:revision>1512</cp:revision>
  <cp:lastPrinted>2014-09-04T16:33:59Z</cp:lastPrinted>
  <dcterms:created xsi:type="dcterms:W3CDTF">2012-03-19T20:56:42Z</dcterms:created>
  <dcterms:modified xsi:type="dcterms:W3CDTF">2014-11-20T20:05:30Z</dcterms:modified>
  <cp:category/>
</cp:coreProperties>
</file>